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49"/>
  </p:notesMasterIdLst>
  <p:handoutMasterIdLst>
    <p:handoutMasterId r:id="rId50"/>
  </p:handoutMasterIdLst>
  <p:sldIdLst>
    <p:sldId id="1352" r:id="rId2"/>
    <p:sldId id="1368" r:id="rId3"/>
    <p:sldId id="1369" r:id="rId4"/>
    <p:sldId id="1393" r:id="rId5"/>
    <p:sldId id="1395" r:id="rId6"/>
    <p:sldId id="1436" r:id="rId7"/>
    <p:sldId id="275" r:id="rId8"/>
    <p:sldId id="1377" r:id="rId9"/>
    <p:sldId id="1397" r:id="rId10"/>
    <p:sldId id="1381" r:id="rId11"/>
    <p:sldId id="1440" r:id="rId12"/>
    <p:sldId id="1432" r:id="rId13"/>
    <p:sldId id="1433" r:id="rId14"/>
    <p:sldId id="1434" r:id="rId15"/>
    <p:sldId id="1439" r:id="rId16"/>
    <p:sldId id="1435" r:id="rId17"/>
    <p:sldId id="1398" r:id="rId18"/>
    <p:sldId id="1441" r:id="rId19"/>
    <p:sldId id="1437" r:id="rId20"/>
    <p:sldId id="1438" r:id="rId21"/>
    <p:sldId id="1380" r:id="rId22"/>
    <p:sldId id="1402" r:id="rId23"/>
    <p:sldId id="1403" r:id="rId24"/>
    <p:sldId id="1414" r:id="rId25"/>
    <p:sldId id="1345" r:id="rId26"/>
    <p:sldId id="1417" r:id="rId27"/>
    <p:sldId id="1418" r:id="rId28"/>
    <p:sldId id="1419" r:id="rId29"/>
    <p:sldId id="1420" r:id="rId30"/>
    <p:sldId id="1421" r:id="rId31"/>
    <p:sldId id="1422" r:id="rId32"/>
    <p:sldId id="1423" r:id="rId33"/>
    <p:sldId id="1424" r:id="rId34"/>
    <p:sldId id="1425" r:id="rId35"/>
    <p:sldId id="1404" r:id="rId36"/>
    <p:sldId id="1405" r:id="rId37"/>
    <p:sldId id="1426" r:id="rId38"/>
    <p:sldId id="1428" r:id="rId39"/>
    <p:sldId id="1429" r:id="rId40"/>
    <p:sldId id="1364" r:id="rId41"/>
    <p:sldId id="1408" r:id="rId42"/>
    <p:sldId id="1409" r:id="rId43"/>
    <p:sldId id="1406" r:id="rId44"/>
    <p:sldId id="1410" r:id="rId45"/>
    <p:sldId id="1411" r:id="rId46"/>
    <p:sldId id="1412" r:id="rId47"/>
    <p:sldId id="1430" r:id="rId48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F3300"/>
    <a:srgbClr val="33CC33"/>
    <a:srgbClr val="FF9900"/>
    <a:srgbClr val="66FFFF"/>
    <a:srgbClr val="00FFFF"/>
    <a:srgbClr val="00CC00"/>
    <a:srgbClr val="FF3399"/>
    <a:srgbClr val="66FF3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94" autoAdjust="0"/>
    <p:restoredTop sz="96925" autoAdjust="0"/>
  </p:normalViewPr>
  <p:slideViewPr>
    <p:cSldViewPr snapToGrid="0">
      <p:cViewPr>
        <p:scale>
          <a:sx n="91" d="100"/>
          <a:sy n="91" d="100"/>
        </p:scale>
        <p:origin x="264" y="856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张 智" userId="36bdf691fd3510be" providerId="LiveId" clId="{78C21232-C3BB-42FD-B3A8-CC2D69FA91AE}"/>
    <pc:docChg chg="modSld">
      <pc:chgData name="张 智" userId="36bdf691fd3510be" providerId="LiveId" clId="{78C21232-C3BB-42FD-B3A8-CC2D69FA91AE}" dt="2023-09-16T14:53:08.548" v="4" actId="20577"/>
      <pc:docMkLst>
        <pc:docMk/>
      </pc:docMkLst>
      <pc:sldChg chg="modSp mod">
        <pc:chgData name="张 智" userId="36bdf691fd3510be" providerId="LiveId" clId="{78C21232-C3BB-42FD-B3A8-CC2D69FA91AE}" dt="2023-09-16T14:53:08.548" v="4" actId="20577"/>
        <pc:sldMkLst>
          <pc:docMk/>
          <pc:sldMk cId="1099418754" sldId="1352"/>
        </pc:sldMkLst>
        <pc:spChg chg="mod">
          <ac:chgData name="张 智" userId="36bdf691fd3510be" providerId="LiveId" clId="{78C21232-C3BB-42FD-B3A8-CC2D69FA91AE}" dt="2023-09-16T14:53:08.548" v="4" actId="20577"/>
          <ac:spMkLst>
            <pc:docMk/>
            <pc:sldMk cId="1099418754" sldId="1352"/>
            <ac:spMk id="3" creationId="{A1C2361B-7606-E14C-A76C-7649E0722633}"/>
          </ac:spMkLst>
        </pc:spChg>
      </pc:sldChg>
    </pc:docChg>
  </pc:docChgLst>
  <pc:docChgLst>
    <pc:chgData name="Abdullah Alelyani" userId="d4379dcb-4c0c-4dcc-8862-2c63d9e21757" providerId="ADAL" clId="{2712755D-3066-4215-9E49-6532E0D351BE}"/>
    <pc:docChg chg="undo custSel addSld delSld modSld sldOrd">
      <pc:chgData name="Abdullah Alelyani" userId="d4379dcb-4c0c-4dcc-8862-2c63d9e21757" providerId="ADAL" clId="{2712755D-3066-4215-9E49-6532E0D351BE}" dt="2023-09-15T16:53:04.064" v="2741" actId="115"/>
      <pc:docMkLst>
        <pc:docMk/>
      </pc:docMkLst>
      <pc:sldChg chg="ord">
        <pc:chgData name="Abdullah Alelyani" userId="d4379dcb-4c0c-4dcc-8862-2c63d9e21757" providerId="ADAL" clId="{2712755D-3066-4215-9E49-6532E0D351BE}" dt="2023-09-15T04:32:36.889" v="1364"/>
        <pc:sldMkLst>
          <pc:docMk/>
          <pc:sldMk cId="4096009353" sldId="275"/>
        </pc:sldMkLst>
      </pc:sldChg>
      <pc:sldChg chg="modSp mod">
        <pc:chgData name="Abdullah Alelyani" userId="d4379dcb-4c0c-4dcc-8862-2c63d9e21757" providerId="ADAL" clId="{2712755D-3066-4215-9E49-6532E0D351BE}" dt="2023-09-15T09:25:13.960" v="2292" actId="1076"/>
        <pc:sldMkLst>
          <pc:docMk/>
          <pc:sldMk cId="3003237908" sldId="411"/>
        </pc:sldMkLst>
        <pc:spChg chg="mod">
          <ac:chgData name="Abdullah Alelyani" userId="d4379dcb-4c0c-4dcc-8862-2c63d9e21757" providerId="ADAL" clId="{2712755D-3066-4215-9E49-6532E0D351BE}" dt="2023-09-15T09:25:09.650" v="2291" actId="207"/>
          <ac:spMkLst>
            <pc:docMk/>
            <pc:sldMk cId="3003237908" sldId="411"/>
            <ac:spMk id="2" creationId="{6270F35B-F2BE-9C43-BF01-505D6C4864C7}"/>
          </ac:spMkLst>
        </pc:spChg>
        <pc:spChg chg="mod">
          <ac:chgData name="Abdullah Alelyani" userId="d4379dcb-4c0c-4dcc-8862-2c63d9e21757" providerId="ADAL" clId="{2712755D-3066-4215-9E49-6532E0D351BE}" dt="2023-09-15T09:25:13.960" v="2292" actId="1076"/>
          <ac:spMkLst>
            <pc:docMk/>
            <pc:sldMk cId="3003237908" sldId="411"/>
            <ac:spMk id="7" creationId="{8A39B81E-745F-2643-BB1D-5B5F3E9A3306}"/>
          </ac:spMkLst>
        </pc:spChg>
      </pc:sldChg>
      <pc:sldChg chg="modSp mod">
        <pc:chgData name="Abdullah Alelyani" userId="d4379dcb-4c0c-4dcc-8862-2c63d9e21757" providerId="ADAL" clId="{2712755D-3066-4215-9E49-6532E0D351BE}" dt="2023-09-15T09:24:47.593" v="2289" actId="207"/>
        <pc:sldMkLst>
          <pc:docMk/>
          <pc:sldMk cId="3090850542" sldId="413"/>
        </pc:sldMkLst>
        <pc:spChg chg="mod">
          <ac:chgData name="Abdullah Alelyani" userId="d4379dcb-4c0c-4dcc-8862-2c63d9e21757" providerId="ADAL" clId="{2712755D-3066-4215-9E49-6532E0D351BE}" dt="2023-09-15T09:24:47.593" v="2289" actId="207"/>
          <ac:spMkLst>
            <pc:docMk/>
            <pc:sldMk cId="3090850542" sldId="413"/>
            <ac:spMk id="2" creationId="{6270F35B-F2BE-9C43-BF01-505D6C4864C7}"/>
          </ac:spMkLst>
        </pc:spChg>
        <pc:spChg chg="mod">
          <ac:chgData name="Abdullah Alelyani" userId="d4379dcb-4c0c-4dcc-8862-2c63d9e21757" providerId="ADAL" clId="{2712755D-3066-4215-9E49-6532E0D351BE}" dt="2023-09-15T09:24:43.957" v="2288" actId="207"/>
          <ac:spMkLst>
            <pc:docMk/>
            <pc:sldMk cId="3090850542" sldId="413"/>
            <ac:spMk id="3" creationId="{CCA37A2F-0096-864B-BDE2-6B254C68548E}"/>
          </ac:spMkLst>
        </pc:spChg>
      </pc:sldChg>
      <pc:sldChg chg="modSp mod">
        <pc:chgData name="Abdullah Alelyani" userId="d4379dcb-4c0c-4dcc-8862-2c63d9e21757" providerId="ADAL" clId="{2712755D-3066-4215-9E49-6532E0D351BE}" dt="2023-09-15T09:24:31.827" v="2287" actId="313"/>
        <pc:sldMkLst>
          <pc:docMk/>
          <pc:sldMk cId="3250862652" sldId="414"/>
        </pc:sldMkLst>
        <pc:spChg chg="mod">
          <ac:chgData name="Abdullah Alelyani" userId="d4379dcb-4c0c-4dcc-8862-2c63d9e21757" providerId="ADAL" clId="{2712755D-3066-4215-9E49-6532E0D351BE}" dt="2023-09-15T09:24:31.827" v="2287" actId="313"/>
          <ac:spMkLst>
            <pc:docMk/>
            <pc:sldMk cId="3250862652" sldId="414"/>
            <ac:spMk id="2" creationId="{C6EDD353-A1A9-3747-A180-0EDA575BCC69}"/>
          </ac:spMkLst>
        </pc:spChg>
        <pc:spChg chg="mod">
          <ac:chgData name="Abdullah Alelyani" userId="d4379dcb-4c0c-4dcc-8862-2c63d9e21757" providerId="ADAL" clId="{2712755D-3066-4215-9E49-6532E0D351BE}" dt="2023-09-15T09:24:26.452" v="2286" actId="207"/>
          <ac:spMkLst>
            <pc:docMk/>
            <pc:sldMk cId="3250862652" sldId="414"/>
            <ac:spMk id="3" creationId="{2F9EF179-2E04-364D-9E24-C198D7C78C18}"/>
          </ac:spMkLst>
        </pc:spChg>
      </pc:sldChg>
      <pc:sldChg chg="modSp mod modShow">
        <pc:chgData name="Abdullah Alelyani" userId="d4379dcb-4c0c-4dcc-8862-2c63d9e21757" providerId="ADAL" clId="{2712755D-3066-4215-9E49-6532E0D351BE}" dt="2023-09-15T09:24:16.211" v="2284" actId="729"/>
        <pc:sldMkLst>
          <pc:docMk/>
          <pc:sldMk cId="1135921336" sldId="415"/>
        </pc:sldMkLst>
        <pc:spChg chg="mod">
          <ac:chgData name="Abdullah Alelyani" userId="d4379dcb-4c0c-4dcc-8862-2c63d9e21757" providerId="ADAL" clId="{2712755D-3066-4215-9E49-6532E0D351BE}" dt="2023-09-15T09:24:02.073" v="2282" actId="1076"/>
          <ac:spMkLst>
            <pc:docMk/>
            <pc:sldMk cId="1135921336" sldId="415"/>
            <ac:spMk id="3" creationId="{3FDEAF46-739C-9D45-A651-0CE9B220DAC2}"/>
          </ac:spMkLst>
        </pc:spChg>
        <pc:picChg chg="mod">
          <ac:chgData name="Abdullah Alelyani" userId="d4379dcb-4c0c-4dcc-8862-2c63d9e21757" providerId="ADAL" clId="{2712755D-3066-4215-9E49-6532E0D351BE}" dt="2023-09-15T09:24:05.008" v="2283" actId="14100"/>
          <ac:picMkLst>
            <pc:docMk/>
            <pc:sldMk cId="1135921336" sldId="415"/>
            <ac:picMk id="4" creationId="{176FF5E9-7605-C142-80A6-567A345AED46}"/>
          </ac:picMkLst>
        </pc:picChg>
      </pc:sldChg>
      <pc:sldChg chg="mod modShow">
        <pc:chgData name="Abdullah Alelyani" userId="d4379dcb-4c0c-4dcc-8862-2c63d9e21757" providerId="ADAL" clId="{2712755D-3066-4215-9E49-6532E0D351BE}" dt="2023-09-15T09:23:48.893" v="2280" actId="729"/>
        <pc:sldMkLst>
          <pc:docMk/>
          <pc:sldMk cId="206768499" sldId="416"/>
        </pc:sldMkLst>
      </pc:sldChg>
      <pc:sldChg chg="addSp modSp mod setBg">
        <pc:chgData name="Abdullah Alelyani" userId="d4379dcb-4c0c-4dcc-8862-2c63d9e21757" providerId="ADAL" clId="{2712755D-3066-4215-9E49-6532E0D351BE}" dt="2023-09-11T03:26:18.377" v="897" actId="26606"/>
        <pc:sldMkLst>
          <pc:docMk/>
          <pc:sldMk cId="877454608" sldId="1326"/>
        </pc:sldMkLst>
        <pc:spChg chg="mo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2" creationId="{F9FDAC71-AD41-3F49-AF25-118698F157F5}"/>
          </ac:spMkLst>
        </pc:spChg>
        <pc:spChg chg="mo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3" creationId="{A372F414-5C13-C844-9A43-419E1E8ADFFA}"/>
          </ac:spMkLst>
        </pc:spChg>
        <pc:spChg chg="mo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5" creationId="{F428667F-D842-1A44-BDBB-18AF00B410BE}"/>
          </ac:spMkLst>
        </pc:spChg>
        <pc:spChg chg="ad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11" creationId="{3ECBE1F1-D69B-4AFA-ABD5-8E41720EF6DE}"/>
          </ac:spMkLst>
        </pc:spChg>
        <pc:spChg chg="ad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13" creationId="{603A6265-E10C-4B85-9C20-E75FCAF9CC63}"/>
          </ac:spMkLst>
        </pc:spChg>
        <pc:picChg chg="add">
          <ac:chgData name="Abdullah Alelyani" userId="d4379dcb-4c0c-4dcc-8862-2c63d9e21757" providerId="ADAL" clId="{2712755D-3066-4215-9E49-6532E0D351BE}" dt="2023-09-11T03:26:18.377" v="897" actId="26606"/>
          <ac:picMkLst>
            <pc:docMk/>
            <pc:sldMk cId="877454608" sldId="1326"/>
            <ac:picMk id="7" creationId="{D4341BBD-D0BF-8605-1907-CB43F5C8C415}"/>
          </ac:picMkLst>
        </pc:picChg>
      </pc:sldChg>
      <pc:sldChg chg="mod modShow">
        <pc:chgData name="Abdullah Alelyani" userId="d4379dcb-4c0c-4dcc-8862-2c63d9e21757" providerId="ADAL" clId="{2712755D-3066-4215-9E49-6532E0D351BE}" dt="2023-09-15T09:33:22.013" v="2351" actId="729"/>
        <pc:sldMkLst>
          <pc:docMk/>
          <pc:sldMk cId="1263578877" sldId="1338"/>
        </pc:sldMkLst>
      </pc:sldChg>
      <pc:sldChg chg="mod modShow">
        <pc:chgData name="Abdullah Alelyani" userId="d4379dcb-4c0c-4dcc-8862-2c63d9e21757" providerId="ADAL" clId="{2712755D-3066-4215-9E49-6532E0D351BE}" dt="2023-09-11T03:31:49.503" v="900" actId="729"/>
        <pc:sldMkLst>
          <pc:docMk/>
          <pc:sldMk cId="4037761369" sldId="1344"/>
        </pc:sldMkLst>
      </pc:sldChg>
      <pc:sldChg chg="modSp mod ord">
        <pc:chgData name="Abdullah Alelyani" userId="d4379dcb-4c0c-4dcc-8862-2c63d9e21757" providerId="ADAL" clId="{2712755D-3066-4215-9E49-6532E0D351BE}" dt="2023-09-15T09:26:45.422" v="2294" actId="27636"/>
        <pc:sldMkLst>
          <pc:docMk/>
          <pc:sldMk cId="3467282176" sldId="1345"/>
        </pc:sldMkLst>
        <pc:spChg chg="mod">
          <ac:chgData name="Abdullah Alelyani" userId="d4379dcb-4c0c-4dcc-8862-2c63d9e21757" providerId="ADAL" clId="{2712755D-3066-4215-9E49-6532E0D351BE}" dt="2023-09-15T09:26:45.422" v="2294" actId="27636"/>
          <ac:spMkLst>
            <pc:docMk/>
            <pc:sldMk cId="3467282176" sldId="1345"/>
            <ac:spMk id="3" creationId="{5BDD8E87-485E-A44A-83CF-B5EB0412E960}"/>
          </ac:spMkLst>
        </pc:spChg>
      </pc:sldChg>
      <pc:sldChg chg="modSp mod">
        <pc:chgData name="Abdullah Alelyani" userId="d4379dcb-4c0c-4dcc-8862-2c63d9e21757" providerId="ADAL" clId="{2712755D-3066-4215-9E49-6532E0D351BE}" dt="2023-09-15T04:15:06.214" v="1358" actId="20577"/>
        <pc:sldMkLst>
          <pc:docMk/>
          <pc:sldMk cId="1099418754" sldId="1352"/>
        </pc:sldMkLst>
        <pc:spChg chg="mod">
          <ac:chgData name="Abdullah Alelyani" userId="d4379dcb-4c0c-4dcc-8862-2c63d9e21757" providerId="ADAL" clId="{2712755D-3066-4215-9E49-6532E0D351BE}" dt="2023-09-15T04:14:58.700" v="1357" actId="20577"/>
          <ac:spMkLst>
            <pc:docMk/>
            <pc:sldMk cId="1099418754" sldId="1352"/>
            <ac:spMk id="2" creationId="{C2CD35F9-E618-B145-AD1E-3210B3E57C26}"/>
          </ac:spMkLst>
        </pc:spChg>
        <pc:spChg chg="mod">
          <ac:chgData name="Abdullah Alelyani" userId="d4379dcb-4c0c-4dcc-8862-2c63d9e21757" providerId="ADAL" clId="{2712755D-3066-4215-9E49-6532E0D351BE}" dt="2023-09-15T04:15:06.214" v="1358" actId="20577"/>
          <ac:spMkLst>
            <pc:docMk/>
            <pc:sldMk cId="1099418754" sldId="1352"/>
            <ac:spMk id="3" creationId="{A1C2361B-7606-E14C-A76C-7649E0722633}"/>
          </ac:spMkLst>
        </pc:spChg>
      </pc:sldChg>
      <pc:sldChg chg="modSp mod">
        <pc:chgData name="Abdullah Alelyani" userId="d4379dcb-4c0c-4dcc-8862-2c63d9e21757" providerId="ADAL" clId="{2712755D-3066-4215-9E49-6532E0D351BE}" dt="2023-09-11T03:29:18.343" v="899" actId="313"/>
        <pc:sldMkLst>
          <pc:docMk/>
          <pc:sldMk cId="3385988784" sldId="1364"/>
        </pc:sldMkLst>
        <pc:spChg chg="mod">
          <ac:chgData name="Abdullah Alelyani" userId="d4379dcb-4c0c-4dcc-8862-2c63d9e21757" providerId="ADAL" clId="{2712755D-3066-4215-9E49-6532E0D351BE}" dt="2023-09-11T03:29:18.343" v="899" actId="313"/>
          <ac:spMkLst>
            <pc:docMk/>
            <pc:sldMk cId="3385988784" sldId="1364"/>
            <ac:spMk id="6" creationId="{A348CEBB-C22E-064C-BC68-5098A3319A3D}"/>
          </ac:spMkLst>
        </pc:spChg>
      </pc:sldChg>
      <pc:sldChg chg="modSp mod">
        <pc:chgData name="Abdullah Alelyani" userId="d4379dcb-4c0c-4dcc-8862-2c63d9e21757" providerId="ADAL" clId="{2712755D-3066-4215-9E49-6532E0D351BE}" dt="2023-09-11T03:29:13.430" v="898" actId="313"/>
        <pc:sldMkLst>
          <pc:docMk/>
          <pc:sldMk cId="2002396043" sldId="1367"/>
        </pc:sldMkLst>
        <pc:spChg chg="mod">
          <ac:chgData name="Abdullah Alelyani" userId="d4379dcb-4c0c-4dcc-8862-2c63d9e21757" providerId="ADAL" clId="{2712755D-3066-4215-9E49-6532E0D351BE}" dt="2023-09-11T03:29:13.430" v="898" actId="313"/>
          <ac:spMkLst>
            <pc:docMk/>
            <pc:sldMk cId="2002396043" sldId="1367"/>
            <ac:spMk id="2" creationId="{D36DED5D-4B0B-3542-A743-F2DF04FF2106}"/>
          </ac:spMkLst>
        </pc:spChg>
      </pc:sldChg>
      <pc:sldChg chg="delSp modSp new mod">
        <pc:chgData name="Abdullah Alelyani" userId="d4379dcb-4c0c-4dcc-8862-2c63d9e21757" providerId="ADAL" clId="{2712755D-3066-4215-9E49-6532E0D351BE}" dt="2023-09-11T04:18:56.752" v="1353" actId="122"/>
        <pc:sldMkLst>
          <pc:docMk/>
          <pc:sldMk cId="3173083106" sldId="1368"/>
        </pc:sldMkLst>
        <pc:spChg chg="del">
          <ac:chgData name="Abdullah Alelyani" userId="d4379dcb-4c0c-4dcc-8862-2c63d9e21757" providerId="ADAL" clId="{2712755D-3066-4215-9E49-6532E0D351BE}" dt="2023-09-11T02:43:58.620" v="102" actId="478"/>
          <ac:spMkLst>
            <pc:docMk/>
            <pc:sldMk cId="3173083106" sldId="1368"/>
            <ac:spMk id="2" creationId="{7B9DB831-7365-0EF6-7D08-0AB2DB6DD026}"/>
          </ac:spMkLst>
        </pc:spChg>
        <pc:spChg chg="mod">
          <ac:chgData name="Abdullah Alelyani" userId="d4379dcb-4c0c-4dcc-8862-2c63d9e21757" providerId="ADAL" clId="{2712755D-3066-4215-9E49-6532E0D351BE}" dt="2023-09-11T04:18:56.752" v="1353" actId="122"/>
          <ac:spMkLst>
            <pc:docMk/>
            <pc:sldMk cId="3173083106" sldId="1368"/>
            <ac:spMk id="3" creationId="{2A6B0735-2550-ED22-D83B-E0AF8515744C}"/>
          </ac:spMkLst>
        </pc:spChg>
        <pc:spChg chg="del">
          <ac:chgData name="Abdullah Alelyani" userId="d4379dcb-4c0c-4dcc-8862-2c63d9e21757" providerId="ADAL" clId="{2712755D-3066-4215-9E49-6532E0D351BE}" dt="2023-09-11T02:44:23.055" v="107" actId="478"/>
          <ac:spMkLst>
            <pc:docMk/>
            <pc:sldMk cId="3173083106" sldId="1368"/>
            <ac:spMk id="4" creationId="{DA176783-952F-E1C2-B614-7369DFCC2CDD}"/>
          </ac:spMkLst>
        </pc:spChg>
      </pc:sldChg>
      <pc:sldChg chg="addSp delSp modSp new mod">
        <pc:chgData name="Abdullah Alelyani" userId="d4379dcb-4c0c-4dcc-8862-2c63d9e21757" providerId="ADAL" clId="{2712755D-3066-4215-9E49-6532E0D351BE}" dt="2023-09-11T04:18:19.525" v="1351" actId="207"/>
        <pc:sldMkLst>
          <pc:docMk/>
          <pc:sldMk cId="3792339818" sldId="1369"/>
        </pc:sldMkLst>
        <pc:spChg chg="mod">
          <ac:chgData name="Abdullah Alelyani" userId="d4379dcb-4c0c-4dcc-8862-2c63d9e21757" providerId="ADAL" clId="{2712755D-3066-4215-9E49-6532E0D351BE}" dt="2023-09-11T02:44:42.736" v="122" actId="20577"/>
          <ac:spMkLst>
            <pc:docMk/>
            <pc:sldMk cId="3792339818" sldId="1369"/>
            <ac:spMk id="2" creationId="{07D08DCA-B9BA-619A-CA44-FA8EBED1697A}"/>
          </ac:spMkLst>
        </pc:spChg>
        <pc:spChg chg="del mod">
          <ac:chgData name="Abdullah Alelyani" userId="d4379dcb-4c0c-4dcc-8862-2c63d9e21757" providerId="ADAL" clId="{2712755D-3066-4215-9E49-6532E0D351BE}" dt="2023-09-11T02:57:12.971" v="284" actId="478"/>
          <ac:spMkLst>
            <pc:docMk/>
            <pc:sldMk cId="3792339818" sldId="1369"/>
            <ac:spMk id="3" creationId="{FB6037B3-A207-E077-2877-DE2A40E16C07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6" creationId="{EB894084-6AD9-990E-9EB9-CA41DDFD9464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7" creationId="{201115F1-7249-A5C6-7AB8-DD74E85464CA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8" creationId="{A0BF2A53-9898-863A-C83E-C61E2E49C5E0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9" creationId="{093CDC09-110B-1D74-236B-C0279983604B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10" creationId="{1571B50F-D89A-0F18-99F9-3C94E3604D96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11" creationId="{8A27CE4E-B3D7-A8C9-E072-2734EF89D60F}"/>
          </ac:spMkLst>
        </pc:spChg>
        <pc:spChg chg="add mod">
          <ac:chgData name="Abdullah Alelyani" userId="d4379dcb-4c0c-4dcc-8862-2c63d9e21757" providerId="ADAL" clId="{2712755D-3066-4215-9E49-6532E0D351BE}" dt="2023-09-11T04:18:19.525" v="1351" actId="207"/>
          <ac:spMkLst>
            <pc:docMk/>
            <pc:sldMk cId="3792339818" sldId="1369"/>
            <ac:spMk id="12" creationId="{75E73798-D4AA-87F9-F87A-01309A733887}"/>
          </ac:spMkLst>
        </pc:spChg>
      </pc:sldChg>
      <pc:sldChg chg="addSp delSp modSp new mod setBg">
        <pc:chgData name="Abdullah Alelyani" userId="d4379dcb-4c0c-4dcc-8862-2c63d9e21757" providerId="ADAL" clId="{2712755D-3066-4215-9E49-6532E0D351BE}" dt="2023-09-11T03:23:37.884" v="846" actId="313"/>
        <pc:sldMkLst>
          <pc:docMk/>
          <pc:sldMk cId="2948694076" sldId="1370"/>
        </pc:sldMkLst>
        <pc:spChg chg="del mod">
          <ac:chgData name="Abdullah Alelyani" userId="d4379dcb-4c0c-4dcc-8862-2c63d9e21757" providerId="ADAL" clId="{2712755D-3066-4215-9E49-6532E0D351BE}" dt="2023-09-11T03:12:51.854" v="530" actId="26606"/>
          <ac:spMkLst>
            <pc:docMk/>
            <pc:sldMk cId="2948694076" sldId="1370"/>
            <ac:spMk id="2" creationId="{E9EED724-C5C6-3E8A-43BF-3E116670ED76}"/>
          </ac:spMkLst>
        </pc:spChg>
        <pc:spChg chg="del mod">
          <ac:chgData name="Abdullah Alelyani" userId="d4379dcb-4c0c-4dcc-8862-2c63d9e21757" providerId="ADAL" clId="{2712755D-3066-4215-9E49-6532E0D351BE}" dt="2023-09-11T03:12:51.854" v="530" actId="26606"/>
          <ac:spMkLst>
            <pc:docMk/>
            <pc:sldMk cId="2948694076" sldId="1370"/>
            <ac:spMk id="3" creationId="{B8817020-7293-420A-5C3A-A3565E125CB7}"/>
          </ac:spMkLst>
        </pc:spChg>
        <pc:spChg chg="mod">
          <ac:chgData name="Abdullah Alelyani" userId="d4379dcb-4c0c-4dcc-8862-2c63d9e21757" providerId="ADAL" clId="{2712755D-3066-4215-9E49-6532E0D351BE}" dt="2023-09-11T03:17:39.404" v="596" actId="27636"/>
          <ac:spMkLst>
            <pc:docMk/>
            <pc:sldMk cId="2948694076" sldId="1370"/>
            <ac:spMk id="4" creationId="{3043C8B8-AD82-FE73-9CC9-4EE41D104FCA}"/>
          </ac:spMkLst>
        </pc:spChg>
        <pc:spChg chg="mod">
          <ac:chgData name="Abdullah Alelyani" userId="d4379dcb-4c0c-4dcc-8862-2c63d9e21757" providerId="ADAL" clId="{2712755D-3066-4215-9E49-6532E0D351BE}" dt="2023-09-11T03:12:51.854" v="530" actId="26606"/>
          <ac:spMkLst>
            <pc:docMk/>
            <pc:sldMk cId="2948694076" sldId="1370"/>
            <ac:spMk id="5" creationId="{B0FFE0A7-AA73-9DF3-9620-619C804A345C}"/>
          </ac:spMkLst>
        </pc:spChg>
        <pc:spChg chg="add del mod">
          <ac:chgData name="Abdullah Alelyani" userId="d4379dcb-4c0c-4dcc-8862-2c63d9e21757" providerId="ADAL" clId="{2712755D-3066-4215-9E49-6532E0D351BE}" dt="2023-09-11T03:16:24.592" v="575" actId="478"/>
          <ac:spMkLst>
            <pc:docMk/>
            <pc:sldMk cId="2948694076" sldId="1370"/>
            <ac:spMk id="6" creationId="{75430240-A0DC-0AD4-02BE-20712E20DBFC}"/>
          </ac:spMkLst>
        </pc:spChg>
        <pc:spChg chg="add mod">
          <ac:chgData name="Abdullah Alelyani" userId="d4379dcb-4c0c-4dcc-8862-2c63d9e21757" providerId="ADAL" clId="{2712755D-3066-4215-9E49-6532E0D351BE}" dt="2023-09-11T03:22:29.566" v="736" actId="20577"/>
          <ac:spMkLst>
            <pc:docMk/>
            <pc:sldMk cId="2948694076" sldId="1370"/>
            <ac:spMk id="7" creationId="{441E52ED-C9E9-87B0-1290-9D47FC51B734}"/>
          </ac:spMkLst>
        </pc:spChg>
        <pc:spChg chg="add mod">
          <ac:chgData name="Abdullah Alelyani" userId="d4379dcb-4c0c-4dcc-8862-2c63d9e21757" providerId="ADAL" clId="{2712755D-3066-4215-9E49-6532E0D351BE}" dt="2023-09-11T03:23:37.884" v="846" actId="313"/>
          <ac:spMkLst>
            <pc:docMk/>
            <pc:sldMk cId="2948694076" sldId="1370"/>
            <ac:spMk id="8" creationId="{4B5C2E25-25C4-6FB9-D2C8-25FF8ECD9EF0}"/>
          </ac:spMkLst>
        </pc:spChg>
        <pc:spChg chg="add mod">
          <ac:chgData name="Abdullah Alelyani" userId="d4379dcb-4c0c-4dcc-8862-2c63d9e21757" providerId="ADAL" clId="{2712755D-3066-4215-9E49-6532E0D351BE}" dt="2023-09-11T03:22:49.342" v="762" actId="20577"/>
          <ac:spMkLst>
            <pc:docMk/>
            <pc:sldMk cId="2948694076" sldId="1370"/>
            <ac:spMk id="9" creationId="{FB699098-8A56-C3FC-95BE-4E81F0B027CE}"/>
          </ac:spMkLst>
        </pc:spChg>
        <pc:spChg chg="add mod">
          <ac:chgData name="Abdullah Alelyani" userId="d4379dcb-4c0c-4dcc-8862-2c63d9e21757" providerId="ADAL" clId="{2712755D-3066-4215-9E49-6532E0D351BE}" dt="2023-09-11T03:23:01.472" v="787" actId="20577"/>
          <ac:spMkLst>
            <pc:docMk/>
            <pc:sldMk cId="2948694076" sldId="1370"/>
            <ac:spMk id="10" creationId="{78ED66F5-9061-00E5-F55B-065630C33124}"/>
          </ac:spMkLst>
        </pc:spChg>
        <pc:spChg chg="add mod">
          <ac:chgData name="Abdullah Alelyani" userId="d4379dcb-4c0c-4dcc-8862-2c63d9e21757" providerId="ADAL" clId="{2712755D-3066-4215-9E49-6532E0D351BE}" dt="2023-09-11T03:23:08.088" v="801" actId="20577"/>
          <ac:spMkLst>
            <pc:docMk/>
            <pc:sldMk cId="2948694076" sldId="1370"/>
            <ac:spMk id="11" creationId="{CAE31B33-2AD9-17E8-291A-EF2461E98055}"/>
          </ac:spMkLst>
        </pc:spChg>
        <pc:spChg chg="add mod">
          <ac:chgData name="Abdullah Alelyani" userId="d4379dcb-4c0c-4dcc-8862-2c63d9e21757" providerId="ADAL" clId="{2712755D-3066-4215-9E49-6532E0D351BE}" dt="2023-09-11T03:23:24.039" v="822" actId="20577"/>
          <ac:spMkLst>
            <pc:docMk/>
            <pc:sldMk cId="2948694076" sldId="1370"/>
            <ac:spMk id="12" creationId="{CCD2354C-D41E-1D7A-04B8-7040BC4CB8E3}"/>
          </ac:spMkLst>
        </pc:spChg>
        <pc:spChg chg="add mod">
          <ac:chgData name="Abdullah Alelyani" userId="d4379dcb-4c0c-4dcc-8862-2c63d9e21757" providerId="ADAL" clId="{2712755D-3066-4215-9E49-6532E0D351BE}" dt="2023-09-11T03:20:48.153" v="644" actId="20577"/>
          <ac:spMkLst>
            <pc:docMk/>
            <pc:sldMk cId="2948694076" sldId="1370"/>
            <ac:spMk id="13" creationId="{65BBC601-5A6C-31A0-92EF-193BCD341498}"/>
          </ac:spMkLst>
        </pc:spChg>
        <pc:spChg chg="add mod">
          <ac:chgData name="Abdullah Alelyani" userId="d4379dcb-4c0c-4dcc-8862-2c63d9e21757" providerId="ADAL" clId="{2712755D-3066-4215-9E49-6532E0D351BE}" dt="2023-09-11T03:20:56.122" v="650" actId="20577"/>
          <ac:spMkLst>
            <pc:docMk/>
            <pc:sldMk cId="2948694076" sldId="1370"/>
            <ac:spMk id="14" creationId="{E703B67E-C04E-32B3-5D1D-E65F37EE920A}"/>
          </ac:spMkLst>
        </pc:spChg>
        <pc:spChg chg="add mod">
          <ac:chgData name="Abdullah Alelyani" userId="d4379dcb-4c0c-4dcc-8862-2c63d9e21757" providerId="ADAL" clId="{2712755D-3066-4215-9E49-6532E0D351BE}" dt="2023-09-11T03:21:05.874" v="662" actId="20577"/>
          <ac:spMkLst>
            <pc:docMk/>
            <pc:sldMk cId="2948694076" sldId="1370"/>
            <ac:spMk id="15" creationId="{00E73EB0-A53F-1227-D5A9-1BBEEA10142E}"/>
          </ac:spMkLst>
        </pc:spChg>
        <pc:spChg chg="add mod">
          <ac:chgData name="Abdullah Alelyani" userId="d4379dcb-4c0c-4dcc-8862-2c63d9e21757" providerId="ADAL" clId="{2712755D-3066-4215-9E49-6532E0D351BE}" dt="2023-09-11T03:21:14.075" v="673" actId="20577"/>
          <ac:spMkLst>
            <pc:docMk/>
            <pc:sldMk cId="2948694076" sldId="1370"/>
            <ac:spMk id="16" creationId="{0521ED59-4451-C48F-7B13-9D79846F4696}"/>
          </ac:spMkLst>
        </pc:spChg>
        <pc:spChg chg="add mod">
          <ac:chgData name="Abdullah Alelyani" userId="d4379dcb-4c0c-4dcc-8862-2c63d9e21757" providerId="ADAL" clId="{2712755D-3066-4215-9E49-6532E0D351BE}" dt="2023-09-11T03:21:22.683" v="683" actId="20577"/>
          <ac:spMkLst>
            <pc:docMk/>
            <pc:sldMk cId="2948694076" sldId="1370"/>
            <ac:spMk id="17" creationId="{A08FAFFE-3B5A-D6FF-E027-E288DBCF0ED2}"/>
          </ac:spMkLst>
        </pc:spChg>
        <pc:spChg chg="add mod">
          <ac:chgData name="Abdullah Alelyani" userId="d4379dcb-4c0c-4dcc-8862-2c63d9e21757" providerId="ADAL" clId="{2712755D-3066-4215-9E49-6532E0D351BE}" dt="2023-09-11T03:20:43.698" v="640" actId="20577"/>
          <ac:spMkLst>
            <pc:docMk/>
            <pc:sldMk cId="2948694076" sldId="1370"/>
            <ac:spMk id="18" creationId="{940182F9-01F1-A197-F4F0-FF4994A67647}"/>
          </ac:spMkLst>
        </pc:spChg>
        <pc:spChg chg="add del">
          <ac:chgData name="Abdullah Alelyani" userId="d4379dcb-4c0c-4dcc-8862-2c63d9e21757" providerId="ADAL" clId="{2712755D-3066-4215-9E49-6532E0D351BE}" dt="2023-09-11T03:12:47.604" v="527" actId="26606"/>
          <ac:spMkLst>
            <pc:docMk/>
            <pc:sldMk cId="2948694076" sldId="1370"/>
            <ac:spMk id="1031" creationId="{9AA72BD9-2C5A-4EDC-931F-5AA08EACA0F3}"/>
          </ac:spMkLst>
        </pc:spChg>
        <pc:spChg chg="add del">
          <ac:chgData name="Abdullah Alelyani" userId="d4379dcb-4c0c-4dcc-8862-2c63d9e21757" providerId="ADAL" clId="{2712755D-3066-4215-9E49-6532E0D351BE}" dt="2023-09-11T03:12:47.604" v="527" actId="26606"/>
          <ac:spMkLst>
            <pc:docMk/>
            <pc:sldMk cId="2948694076" sldId="1370"/>
            <ac:spMk id="1033" creationId="{DD3981AC-7B61-4947-BCF3-F7AA7FA385B9}"/>
          </ac:spMkLst>
        </pc:spChg>
        <pc:spChg chg="add del">
          <ac:chgData name="Abdullah Alelyani" userId="d4379dcb-4c0c-4dcc-8862-2c63d9e21757" providerId="ADAL" clId="{2712755D-3066-4215-9E49-6532E0D351BE}" dt="2023-09-11T03:12:47.604" v="527" actId="26606"/>
          <ac:spMkLst>
            <pc:docMk/>
            <pc:sldMk cId="2948694076" sldId="1370"/>
            <ac:spMk id="1035" creationId="{55D4142C-5077-457F-A6AD-3FECFDB39685}"/>
          </ac:spMkLst>
        </pc:spChg>
        <pc:spChg chg="add del">
          <ac:chgData name="Abdullah Alelyani" userId="d4379dcb-4c0c-4dcc-8862-2c63d9e21757" providerId="ADAL" clId="{2712755D-3066-4215-9E49-6532E0D351BE}" dt="2023-09-11T03:12:47.604" v="527" actId="26606"/>
          <ac:spMkLst>
            <pc:docMk/>
            <pc:sldMk cId="2948694076" sldId="1370"/>
            <ac:spMk id="1037" creationId="{7A5F0580-5EE9-419F-96EE-B6529EF6E7D0}"/>
          </ac:spMkLst>
        </pc:spChg>
        <pc:spChg chg="add del">
          <ac:chgData name="Abdullah Alelyani" userId="d4379dcb-4c0c-4dcc-8862-2c63d9e21757" providerId="ADAL" clId="{2712755D-3066-4215-9E49-6532E0D351BE}" dt="2023-09-11T03:12:51.849" v="529" actId="26606"/>
          <ac:spMkLst>
            <pc:docMk/>
            <pc:sldMk cId="2948694076" sldId="1370"/>
            <ac:spMk id="1039" creationId="{04812C46-200A-4DEB-A05E-3ED6C68C2387}"/>
          </ac:spMkLst>
        </pc:spChg>
        <pc:spChg chg="add del">
          <ac:chgData name="Abdullah Alelyani" userId="d4379dcb-4c0c-4dcc-8862-2c63d9e21757" providerId="ADAL" clId="{2712755D-3066-4215-9E49-6532E0D351BE}" dt="2023-09-11T03:12:51.849" v="529" actId="26606"/>
          <ac:spMkLst>
            <pc:docMk/>
            <pc:sldMk cId="2948694076" sldId="1370"/>
            <ac:spMk id="1040" creationId="{D1EA859B-E555-4109-94F3-6700E046E008}"/>
          </ac:spMkLst>
        </pc:spChg>
        <pc:spChg chg="add">
          <ac:chgData name="Abdullah Alelyani" userId="d4379dcb-4c0c-4dcc-8862-2c63d9e21757" providerId="ADAL" clId="{2712755D-3066-4215-9E49-6532E0D351BE}" dt="2023-09-11T03:12:51.854" v="530" actId="26606"/>
          <ac:spMkLst>
            <pc:docMk/>
            <pc:sldMk cId="2948694076" sldId="1370"/>
            <ac:spMk id="1042" creationId="{42A4FC2C-047E-45A5-965D-8E1E3BF09BC6}"/>
          </ac:spMkLst>
        </pc:spChg>
        <pc:spChg chg="add mod">
          <ac:chgData name="Abdullah Alelyani" userId="d4379dcb-4c0c-4dcc-8862-2c63d9e21757" providerId="ADAL" clId="{2712755D-3066-4215-9E49-6532E0D351BE}" dt="2023-09-11T03:21:41.276" v="693" actId="1076"/>
          <ac:spMkLst>
            <pc:docMk/>
            <pc:sldMk cId="2948694076" sldId="1370"/>
            <ac:spMk id="1044" creationId="{8BFBC239-FE90-74CC-C319-20DB847A41BE}"/>
          </ac:spMkLst>
        </pc:spChg>
        <pc:spChg chg="add mod">
          <ac:chgData name="Abdullah Alelyani" userId="d4379dcb-4c0c-4dcc-8862-2c63d9e21757" providerId="ADAL" clId="{2712755D-3066-4215-9E49-6532E0D351BE}" dt="2023-09-11T03:22:11.083" v="715" actId="1076"/>
          <ac:spMkLst>
            <pc:docMk/>
            <pc:sldMk cId="2948694076" sldId="1370"/>
            <ac:spMk id="1045" creationId="{909769D9-00BD-CDAD-8689-2203A9A6CF22}"/>
          </ac:spMkLst>
        </pc:spChg>
        <pc:picChg chg="add del mod ord">
          <ac:chgData name="Abdullah Alelyani" userId="d4379dcb-4c0c-4dcc-8862-2c63d9e21757" providerId="ADAL" clId="{2712755D-3066-4215-9E49-6532E0D351BE}" dt="2023-09-11T03:16:21.874" v="574" actId="478"/>
          <ac:picMkLst>
            <pc:docMk/>
            <pc:sldMk cId="2948694076" sldId="1370"/>
            <ac:picMk id="1026" creationId="{DFB308D9-D531-9160-C351-FF853F1C16EE}"/>
          </ac:picMkLst>
        </pc:picChg>
        <pc:cxnChg chg="add mod">
          <ac:chgData name="Abdullah Alelyani" userId="d4379dcb-4c0c-4dcc-8862-2c63d9e21757" providerId="ADAL" clId="{2712755D-3066-4215-9E49-6532E0D351BE}" dt="2023-09-11T03:20:05.344" v="626" actId="14100"/>
          <ac:cxnSpMkLst>
            <pc:docMk/>
            <pc:sldMk cId="2948694076" sldId="1370"/>
            <ac:cxnSpMk id="20" creationId="{AB55FFDD-26B9-F153-DB98-8208A2A33B39}"/>
          </ac:cxnSpMkLst>
        </pc:cxnChg>
        <pc:cxnChg chg="add mod">
          <ac:chgData name="Abdullah Alelyani" userId="d4379dcb-4c0c-4dcc-8862-2c63d9e21757" providerId="ADAL" clId="{2712755D-3066-4215-9E49-6532E0D351BE}" dt="2023-09-11T03:19:42.975" v="623" actId="14100"/>
          <ac:cxnSpMkLst>
            <pc:docMk/>
            <pc:sldMk cId="2948694076" sldId="1370"/>
            <ac:cxnSpMk id="22" creationId="{7D01907D-59BA-C8D0-567C-0F0F9900B94C}"/>
          </ac:cxnSpMkLst>
        </pc:cxnChg>
        <pc:cxnChg chg="add mod">
          <ac:chgData name="Abdullah Alelyani" userId="d4379dcb-4c0c-4dcc-8862-2c63d9e21757" providerId="ADAL" clId="{2712755D-3066-4215-9E49-6532E0D351BE}" dt="2023-09-11T03:19:09.326" v="612" actId="14100"/>
          <ac:cxnSpMkLst>
            <pc:docMk/>
            <pc:sldMk cId="2948694076" sldId="1370"/>
            <ac:cxnSpMk id="24" creationId="{BBDA718B-24A6-0711-AADD-0FABB060CD27}"/>
          </ac:cxnSpMkLst>
        </pc:cxnChg>
        <pc:cxnChg chg="add mod">
          <ac:chgData name="Abdullah Alelyani" userId="d4379dcb-4c0c-4dcc-8862-2c63d9e21757" providerId="ADAL" clId="{2712755D-3066-4215-9E49-6532E0D351BE}" dt="2023-09-11T03:19:07.038" v="611" actId="14100"/>
          <ac:cxnSpMkLst>
            <pc:docMk/>
            <pc:sldMk cId="2948694076" sldId="1370"/>
            <ac:cxnSpMk id="25" creationId="{32EBE78F-5319-9AB4-B5D5-63E629883FA5}"/>
          </ac:cxnSpMkLst>
        </pc:cxnChg>
        <pc:cxnChg chg="add mod">
          <ac:chgData name="Abdullah Alelyani" userId="d4379dcb-4c0c-4dcc-8862-2c63d9e21757" providerId="ADAL" clId="{2712755D-3066-4215-9E49-6532E0D351BE}" dt="2023-09-11T03:19:37.983" v="622" actId="1076"/>
          <ac:cxnSpMkLst>
            <pc:docMk/>
            <pc:sldMk cId="2948694076" sldId="1370"/>
            <ac:cxnSpMk id="29" creationId="{BBE4CD18-EAFC-AF53-9F41-A32D14D984CF}"/>
          </ac:cxnSpMkLst>
        </pc:cxnChg>
        <pc:cxnChg chg="add mod">
          <ac:chgData name="Abdullah Alelyani" userId="d4379dcb-4c0c-4dcc-8862-2c63d9e21757" providerId="ADAL" clId="{2712755D-3066-4215-9E49-6532E0D351BE}" dt="2023-09-11T03:19:34.015" v="621" actId="1076"/>
          <ac:cxnSpMkLst>
            <pc:docMk/>
            <pc:sldMk cId="2948694076" sldId="1370"/>
            <ac:cxnSpMk id="30" creationId="{A57E3505-3ECE-7D68-6D2B-4CCD06789AA3}"/>
          </ac:cxnSpMkLst>
        </pc:cxnChg>
        <pc:cxnChg chg="add mod">
          <ac:chgData name="Abdullah Alelyani" userId="d4379dcb-4c0c-4dcc-8862-2c63d9e21757" providerId="ADAL" clId="{2712755D-3066-4215-9E49-6532E0D351BE}" dt="2023-09-11T03:19:30.423" v="620" actId="1076"/>
          <ac:cxnSpMkLst>
            <pc:docMk/>
            <pc:sldMk cId="2948694076" sldId="1370"/>
            <ac:cxnSpMk id="31" creationId="{AA262FD0-3CBD-70E5-DE8B-E6D72FDB1C40}"/>
          </ac:cxnSpMkLst>
        </pc:cxnChg>
        <pc:cxnChg chg="add mod">
          <ac:chgData name="Abdullah Alelyani" userId="d4379dcb-4c0c-4dcc-8862-2c63d9e21757" providerId="ADAL" clId="{2712755D-3066-4215-9E49-6532E0D351BE}" dt="2023-09-11T03:19:27.127" v="619" actId="1076"/>
          <ac:cxnSpMkLst>
            <pc:docMk/>
            <pc:sldMk cId="2948694076" sldId="1370"/>
            <ac:cxnSpMk id="1024" creationId="{1D1475D1-D1A5-6110-2ED9-DAEE5F332A2E}"/>
          </ac:cxnSpMkLst>
        </pc:cxnChg>
        <pc:cxnChg chg="add mod">
          <ac:chgData name="Abdullah Alelyani" userId="d4379dcb-4c0c-4dcc-8862-2c63d9e21757" providerId="ADAL" clId="{2712755D-3066-4215-9E49-6532E0D351BE}" dt="2023-09-11T03:19:22.079" v="618" actId="1076"/>
          <ac:cxnSpMkLst>
            <pc:docMk/>
            <pc:sldMk cId="2948694076" sldId="1370"/>
            <ac:cxnSpMk id="1025" creationId="{26E865B2-16BF-1580-2207-BE3BE8363158}"/>
          </ac:cxnSpMkLst>
        </pc:cxnChg>
        <pc:cxnChg chg="add mod">
          <ac:chgData name="Abdullah Alelyani" userId="d4379dcb-4c0c-4dcc-8862-2c63d9e21757" providerId="ADAL" clId="{2712755D-3066-4215-9E49-6532E0D351BE}" dt="2023-09-11T03:19:58.400" v="625" actId="1076"/>
          <ac:cxnSpMkLst>
            <pc:docMk/>
            <pc:sldMk cId="2948694076" sldId="1370"/>
            <ac:cxnSpMk id="1029" creationId="{6CD103D9-A1E7-7F4A-020A-CD3A33E05DA6}"/>
          </ac:cxnSpMkLst>
        </pc:cxnChg>
        <pc:cxnChg chg="add">
          <ac:chgData name="Abdullah Alelyani" userId="d4379dcb-4c0c-4dcc-8862-2c63d9e21757" providerId="ADAL" clId="{2712755D-3066-4215-9E49-6532E0D351BE}" dt="2023-09-11T03:20:14.153" v="627" actId="11529"/>
          <ac:cxnSpMkLst>
            <pc:docMk/>
            <pc:sldMk cId="2948694076" sldId="1370"/>
            <ac:cxnSpMk id="1034" creationId="{04DA06F9-6B51-C99E-FDC6-C6E9E08E15EE}"/>
          </ac:cxnSpMkLst>
        </pc:cxnChg>
        <pc:cxnChg chg="add mod">
          <ac:chgData name="Abdullah Alelyani" userId="d4379dcb-4c0c-4dcc-8862-2c63d9e21757" providerId="ADAL" clId="{2712755D-3066-4215-9E49-6532E0D351BE}" dt="2023-09-11T03:20:20.385" v="629" actId="1076"/>
          <ac:cxnSpMkLst>
            <pc:docMk/>
            <pc:sldMk cId="2948694076" sldId="1370"/>
            <ac:cxnSpMk id="1036" creationId="{5104B7F2-6748-74D6-2A3D-A75C6928BEFF}"/>
          </ac:cxnSpMkLst>
        </pc:cxnChg>
        <pc:cxnChg chg="add mod">
          <ac:chgData name="Abdullah Alelyani" userId="d4379dcb-4c0c-4dcc-8862-2c63d9e21757" providerId="ADAL" clId="{2712755D-3066-4215-9E49-6532E0D351BE}" dt="2023-09-11T03:20:24.681" v="631" actId="1076"/>
          <ac:cxnSpMkLst>
            <pc:docMk/>
            <pc:sldMk cId="2948694076" sldId="1370"/>
            <ac:cxnSpMk id="1038" creationId="{A5B585FE-4F8B-4FF9-6E8F-3DB377DE019E}"/>
          </ac:cxnSpMkLst>
        </pc:cxnChg>
        <pc:cxnChg chg="add mod">
          <ac:chgData name="Abdullah Alelyani" userId="d4379dcb-4c0c-4dcc-8862-2c63d9e21757" providerId="ADAL" clId="{2712755D-3066-4215-9E49-6532E0D351BE}" dt="2023-09-11T03:20:30.081" v="633" actId="1076"/>
          <ac:cxnSpMkLst>
            <pc:docMk/>
            <pc:sldMk cId="2948694076" sldId="1370"/>
            <ac:cxnSpMk id="1041" creationId="{0271C67D-B753-2181-C9E4-B40C7E6BBACE}"/>
          </ac:cxnSpMkLst>
        </pc:cxnChg>
        <pc:cxnChg chg="add mod">
          <ac:chgData name="Abdullah Alelyani" userId="d4379dcb-4c0c-4dcc-8862-2c63d9e21757" providerId="ADAL" clId="{2712755D-3066-4215-9E49-6532E0D351BE}" dt="2023-09-11T03:20:35.057" v="635" actId="1076"/>
          <ac:cxnSpMkLst>
            <pc:docMk/>
            <pc:sldMk cId="2948694076" sldId="1370"/>
            <ac:cxnSpMk id="1043" creationId="{2062B3A9-1ED4-C544-AB6C-2E7C2156F299}"/>
          </ac:cxnSpMkLst>
        </pc:cxnChg>
      </pc:sldChg>
      <pc:sldChg chg="addSp delSp modSp new mod setBg">
        <pc:chgData name="Abdullah Alelyani" userId="d4379dcb-4c0c-4dcc-8862-2c63d9e21757" providerId="ADAL" clId="{2712755D-3066-4215-9E49-6532E0D351BE}" dt="2023-09-11T03:25:36.124" v="896" actId="20577"/>
        <pc:sldMkLst>
          <pc:docMk/>
          <pc:sldMk cId="1910318715" sldId="1371"/>
        </pc:sldMkLst>
        <pc:spChg chg="mod">
          <ac:chgData name="Abdullah Alelyani" userId="d4379dcb-4c0c-4dcc-8862-2c63d9e21757" providerId="ADAL" clId="{2712755D-3066-4215-9E49-6532E0D351BE}" dt="2023-09-11T03:25:36.124" v="896" actId="20577"/>
          <ac:spMkLst>
            <pc:docMk/>
            <pc:sldMk cId="1910318715" sldId="1371"/>
            <ac:spMk id="2" creationId="{4B5BB8DC-27AC-8325-C8FD-812E1156F341}"/>
          </ac:spMkLst>
        </pc:spChg>
        <pc:spChg chg="del">
          <ac:chgData name="Abdullah Alelyani" userId="d4379dcb-4c0c-4dcc-8862-2c63d9e21757" providerId="ADAL" clId="{2712755D-3066-4215-9E49-6532E0D351BE}" dt="2023-09-11T03:24:43.105" v="883" actId="478"/>
          <ac:spMkLst>
            <pc:docMk/>
            <pc:sldMk cId="1910318715" sldId="1371"/>
            <ac:spMk id="3" creationId="{527CBFDF-ECD2-AE8C-B73B-6A0C8B34A6EF}"/>
          </ac:spMkLst>
        </pc:spChg>
        <pc:spChg chg="del">
          <ac:chgData name="Abdullah Alelyani" userId="d4379dcb-4c0c-4dcc-8862-2c63d9e21757" providerId="ADAL" clId="{2712755D-3066-4215-9E49-6532E0D351BE}" dt="2023-09-11T03:24:53.162" v="886" actId="478"/>
          <ac:spMkLst>
            <pc:docMk/>
            <pc:sldMk cId="1910318715" sldId="1371"/>
            <ac:spMk id="4" creationId="{9D77A98D-F1B6-37F5-5CE9-CABADBF88733}"/>
          </ac:spMkLst>
        </pc:spChg>
        <pc:spChg chg="mod ord">
          <ac:chgData name="Abdullah Alelyani" userId="d4379dcb-4c0c-4dcc-8862-2c63d9e21757" providerId="ADAL" clId="{2712755D-3066-4215-9E49-6532E0D351BE}" dt="2023-09-11T03:25:10.036" v="889" actId="26606"/>
          <ac:spMkLst>
            <pc:docMk/>
            <pc:sldMk cId="1910318715" sldId="1371"/>
            <ac:spMk id="5" creationId="{654E5A8A-1021-5501-76C7-7D69EB264BE2}"/>
          </ac:spMkLst>
        </pc:spChg>
        <pc:spChg chg="add">
          <ac:chgData name="Abdullah Alelyani" userId="d4379dcb-4c0c-4dcc-8862-2c63d9e21757" providerId="ADAL" clId="{2712755D-3066-4215-9E49-6532E0D351BE}" dt="2023-09-11T03:25:10.036" v="889" actId="26606"/>
          <ac:spMkLst>
            <pc:docMk/>
            <pc:sldMk cId="1910318715" sldId="1371"/>
            <ac:spMk id="2055" creationId="{D4771268-CB57-404A-9271-370EB28F6090}"/>
          </ac:spMkLst>
        </pc:spChg>
        <pc:picChg chg="add mod">
          <ac:chgData name="Abdullah Alelyani" userId="d4379dcb-4c0c-4dcc-8862-2c63d9e21757" providerId="ADAL" clId="{2712755D-3066-4215-9E49-6532E0D351BE}" dt="2023-09-11T03:25:10.036" v="889" actId="26606"/>
          <ac:picMkLst>
            <pc:docMk/>
            <pc:sldMk cId="1910318715" sldId="1371"/>
            <ac:picMk id="2050" creationId="{827A02EA-7BBE-E684-49CB-E78A7B0CF921}"/>
          </ac:picMkLst>
        </pc:picChg>
      </pc:sldChg>
      <pc:sldChg chg="new del">
        <pc:chgData name="Abdullah Alelyani" userId="d4379dcb-4c0c-4dcc-8862-2c63d9e21757" providerId="ADAL" clId="{2712755D-3066-4215-9E49-6532E0D351BE}" dt="2023-09-11T03:45:12.886" v="1061" actId="2696"/>
        <pc:sldMkLst>
          <pc:docMk/>
          <pc:sldMk cId="3600950358" sldId="1372"/>
        </pc:sldMkLst>
      </pc:sldChg>
      <pc:sldChg chg="addSp delSp modSp new mod ord setBg">
        <pc:chgData name="Abdullah Alelyani" userId="d4379dcb-4c0c-4dcc-8862-2c63d9e21757" providerId="ADAL" clId="{2712755D-3066-4215-9E49-6532E0D351BE}" dt="2023-09-15T09:32:39.950" v="2350"/>
        <pc:sldMkLst>
          <pc:docMk/>
          <pc:sldMk cId="4127783354" sldId="1373"/>
        </pc:sldMkLst>
        <pc:spChg chg="mo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2" creationId="{F55FF16F-3E4A-306C-86AF-0F6D54704E00}"/>
          </ac:spMkLst>
        </pc:spChg>
        <pc:spChg chg="mo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3" creationId="{B73B13E9-DB86-4C1C-D4DF-F20C16BB0CEE}"/>
          </ac:spMkLst>
        </pc:spChg>
        <pc:spChg chg="del">
          <ac:chgData name="Abdullah Alelyani" userId="d4379dcb-4c0c-4dcc-8862-2c63d9e21757" providerId="ADAL" clId="{2712755D-3066-4215-9E49-6532E0D351BE}" dt="2023-09-11T03:42:15.365" v="1042" actId="478"/>
          <ac:spMkLst>
            <pc:docMk/>
            <pc:sldMk cId="4127783354" sldId="1373"/>
            <ac:spMk id="4" creationId="{684BB16A-0A56-87EC-4C21-347E8D70D59B}"/>
          </ac:spMkLst>
        </pc:spChg>
        <pc:spChg chg="mod or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5" creationId="{A47BAB6B-11BB-472F-1456-4CFE542C4BAE}"/>
          </ac:spMkLst>
        </pc:spChg>
        <pc:spChg chg="add mod">
          <ac:chgData name="Abdullah Alelyani" userId="d4379dcb-4c0c-4dcc-8862-2c63d9e21757" providerId="ADAL" clId="{2712755D-3066-4215-9E49-6532E0D351BE}" dt="2023-09-11T03:43:51.449" v="1060" actId="1076"/>
          <ac:spMkLst>
            <pc:docMk/>
            <pc:sldMk cId="4127783354" sldId="1373"/>
            <ac:spMk id="6" creationId="{8C55DC27-BB8A-6944-AAA2-E248F5D19CE2}"/>
          </ac:spMkLst>
        </pc:spChg>
        <pc:spChg chg="add del">
          <ac:chgData name="Abdullah Alelyani" userId="d4379dcb-4c0c-4dcc-8862-2c63d9e21757" providerId="ADAL" clId="{2712755D-3066-4215-9E49-6532E0D351BE}" dt="2023-09-11T03:42:22.645" v="1044" actId="26606"/>
          <ac:spMkLst>
            <pc:docMk/>
            <pc:sldMk cId="4127783354" sldId="1373"/>
            <ac:spMk id="3079" creationId="{B6FACB3C-9069-4791-BC5C-0DB7CD19B853}"/>
          </ac:spMkLst>
        </pc:spChg>
        <pc:spChg chg="add del">
          <ac:chgData name="Abdullah Alelyani" userId="d4379dcb-4c0c-4dcc-8862-2c63d9e21757" providerId="ADAL" clId="{2712755D-3066-4215-9E49-6532E0D351BE}" dt="2023-09-11T03:42:22.645" v="1044" actId="26606"/>
          <ac:spMkLst>
            <pc:docMk/>
            <pc:sldMk cId="4127783354" sldId="1373"/>
            <ac:spMk id="3081" creationId="{71F2038E-D777-4B76-81DD-DD13EE91B9DD}"/>
          </ac:spMkLst>
        </pc:spChg>
        <pc:spChg chg="add del">
          <ac:chgData name="Abdullah Alelyani" userId="d4379dcb-4c0c-4dcc-8862-2c63d9e21757" providerId="ADAL" clId="{2712755D-3066-4215-9E49-6532E0D351BE}" dt="2023-09-11T03:42:24.334" v="1046" actId="26606"/>
          <ac:spMkLst>
            <pc:docMk/>
            <pc:sldMk cId="4127783354" sldId="1373"/>
            <ac:spMk id="3089" creationId="{2B97F24A-32CE-4C1C-A50D-3016B394DCFB}"/>
          </ac:spMkLst>
        </pc:spChg>
        <pc:spChg chg="add del">
          <ac:chgData name="Abdullah Alelyani" userId="d4379dcb-4c0c-4dcc-8862-2c63d9e21757" providerId="ADAL" clId="{2712755D-3066-4215-9E49-6532E0D351BE}" dt="2023-09-11T03:42:24.334" v="1046" actId="26606"/>
          <ac:spMkLst>
            <pc:docMk/>
            <pc:sldMk cId="4127783354" sldId="1373"/>
            <ac:spMk id="3090" creationId="{CD8B4F24-440B-49E9-B85D-733523DC064B}"/>
          </ac:spMkLst>
        </pc:spChg>
        <pc:spChg chg="add del">
          <ac:chgData name="Abdullah Alelyani" userId="d4379dcb-4c0c-4dcc-8862-2c63d9e21757" providerId="ADAL" clId="{2712755D-3066-4215-9E49-6532E0D351BE}" dt="2023-09-11T03:42:27.374" v="1048" actId="26606"/>
          <ac:spMkLst>
            <pc:docMk/>
            <pc:sldMk cId="4127783354" sldId="1373"/>
            <ac:spMk id="3092" creationId="{F13C74B1-5B17-4795-BED0-7140497B445A}"/>
          </ac:spMkLst>
        </pc:spChg>
        <pc:spChg chg="add del">
          <ac:chgData name="Abdullah Alelyani" userId="d4379dcb-4c0c-4dcc-8862-2c63d9e21757" providerId="ADAL" clId="{2712755D-3066-4215-9E49-6532E0D351BE}" dt="2023-09-11T03:42:27.374" v="1048" actId="26606"/>
          <ac:spMkLst>
            <pc:docMk/>
            <pc:sldMk cId="4127783354" sldId="1373"/>
            <ac:spMk id="3093" creationId="{D4974D33-8DC5-464E-8C6D-BE58F0669C17}"/>
          </ac:spMkLst>
        </pc:spChg>
        <pc:spChg chg="ad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3095" creationId="{5AA03EDC-7067-4DFF-B672-541D016AAAB8}"/>
          </ac:spMkLst>
        </pc:spChg>
        <pc:spChg chg="ad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3096" creationId="{0EBF3E39-B0BE-496A-8604-9007470FFA3A}"/>
          </ac:spMkLst>
        </pc:spChg>
        <pc:grpChg chg="add del">
          <ac:chgData name="Abdullah Alelyani" userId="d4379dcb-4c0c-4dcc-8862-2c63d9e21757" providerId="ADAL" clId="{2712755D-3066-4215-9E49-6532E0D351BE}" dt="2023-09-11T03:42:22.645" v="1044" actId="26606"/>
          <ac:grpSpMkLst>
            <pc:docMk/>
            <pc:sldMk cId="4127783354" sldId="1373"/>
            <ac:grpSpMk id="3083" creationId="{DD354807-230F-4402-B1B9-F733A8F1F190}"/>
          </ac:grpSpMkLst>
        </pc:grpChg>
        <pc:picChg chg="add mod">
          <ac:chgData name="Abdullah Alelyani" userId="d4379dcb-4c0c-4dcc-8862-2c63d9e21757" providerId="ADAL" clId="{2712755D-3066-4215-9E49-6532E0D351BE}" dt="2023-09-11T03:42:27.380" v="1049" actId="26606"/>
          <ac:picMkLst>
            <pc:docMk/>
            <pc:sldMk cId="4127783354" sldId="1373"/>
            <ac:picMk id="3074" creationId="{5523D7F9-188B-048B-6B26-B187B032C4E7}"/>
          </ac:picMkLst>
        </pc:picChg>
      </pc:sldChg>
      <pc:sldChg chg="modSp new mod">
        <pc:chgData name="Abdullah Alelyani" userId="d4379dcb-4c0c-4dcc-8862-2c63d9e21757" providerId="ADAL" clId="{2712755D-3066-4215-9E49-6532E0D351BE}" dt="2023-09-11T04:15:46.952" v="1343" actId="20577"/>
        <pc:sldMkLst>
          <pc:docMk/>
          <pc:sldMk cId="1995380259" sldId="1374"/>
        </pc:sldMkLst>
        <pc:spChg chg="mod">
          <ac:chgData name="Abdullah Alelyani" userId="d4379dcb-4c0c-4dcc-8862-2c63d9e21757" providerId="ADAL" clId="{2712755D-3066-4215-9E49-6532E0D351BE}" dt="2023-09-11T03:48:06.617" v="1075" actId="20577"/>
          <ac:spMkLst>
            <pc:docMk/>
            <pc:sldMk cId="1995380259" sldId="1374"/>
            <ac:spMk id="2" creationId="{7AEE82D4-0008-FFDC-0677-351877AB6969}"/>
          </ac:spMkLst>
        </pc:spChg>
        <pc:spChg chg="mod">
          <ac:chgData name="Abdullah Alelyani" userId="d4379dcb-4c0c-4dcc-8862-2c63d9e21757" providerId="ADAL" clId="{2712755D-3066-4215-9E49-6532E0D351BE}" dt="2023-09-11T04:15:46.952" v="1343" actId="20577"/>
          <ac:spMkLst>
            <pc:docMk/>
            <pc:sldMk cId="1995380259" sldId="1374"/>
            <ac:spMk id="3" creationId="{DC81B082-B8C7-6C6C-EF04-7D5834A5A4BA}"/>
          </ac:spMkLst>
        </pc:spChg>
      </pc:sldChg>
      <pc:sldChg chg="addSp delSp modSp new mod">
        <pc:chgData name="Abdullah Alelyani" userId="d4379dcb-4c0c-4dcc-8862-2c63d9e21757" providerId="ADAL" clId="{2712755D-3066-4215-9E49-6532E0D351BE}" dt="2023-09-11T04:01:42.684" v="1223" actId="1076"/>
        <pc:sldMkLst>
          <pc:docMk/>
          <pc:sldMk cId="1161256277" sldId="1375"/>
        </pc:sldMkLst>
        <pc:spChg chg="mod">
          <ac:chgData name="Abdullah Alelyani" userId="d4379dcb-4c0c-4dcc-8862-2c63d9e21757" providerId="ADAL" clId="{2712755D-3066-4215-9E49-6532E0D351BE}" dt="2023-09-11T03:59:10.048" v="1206" actId="115"/>
          <ac:spMkLst>
            <pc:docMk/>
            <pc:sldMk cId="1161256277" sldId="1375"/>
            <ac:spMk id="2" creationId="{CE249560-7780-E39E-C00C-5ED7673C047F}"/>
          </ac:spMkLst>
        </pc:spChg>
        <pc:spChg chg="del">
          <ac:chgData name="Abdullah Alelyani" userId="d4379dcb-4c0c-4dcc-8862-2c63d9e21757" providerId="ADAL" clId="{2712755D-3066-4215-9E49-6532E0D351BE}" dt="2023-09-11T03:59:47.969" v="1207"/>
          <ac:spMkLst>
            <pc:docMk/>
            <pc:sldMk cId="1161256277" sldId="1375"/>
            <ac:spMk id="3" creationId="{D97E35F6-36B1-2E84-5D4F-26782F1F7B92}"/>
          </ac:spMkLst>
        </pc:spChg>
        <pc:spChg chg="mod">
          <ac:chgData name="Abdullah Alelyani" userId="d4379dcb-4c0c-4dcc-8862-2c63d9e21757" providerId="ADAL" clId="{2712755D-3066-4215-9E49-6532E0D351BE}" dt="2023-09-11T04:01:42.684" v="1223" actId="1076"/>
          <ac:spMkLst>
            <pc:docMk/>
            <pc:sldMk cId="1161256277" sldId="1375"/>
            <ac:spMk id="4" creationId="{5EEADC45-AAF7-C92F-E796-4444E119885C}"/>
          </ac:spMkLst>
        </pc:spChg>
        <pc:picChg chg="add mod">
          <ac:chgData name="Abdullah Alelyani" userId="d4379dcb-4c0c-4dcc-8862-2c63d9e21757" providerId="ADAL" clId="{2712755D-3066-4215-9E49-6532E0D351BE}" dt="2023-09-11T04:00:53.890" v="1210" actId="1076"/>
          <ac:picMkLst>
            <pc:docMk/>
            <pc:sldMk cId="1161256277" sldId="1375"/>
            <ac:picMk id="4098" creationId="{26EE3477-4CB0-FFE9-4CF3-C2FFE1FD388D}"/>
          </ac:picMkLst>
        </pc:picChg>
        <pc:picChg chg="add mod">
          <ac:chgData name="Abdullah Alelyani" userId="d4379dcb-4c0c-4dcc-8862-2c63d9e21757" providerId="ADAL" clId="{2712755D-3066-4215-9E49-6532E0D351BE}" dt="2023-09-11T04:01:09.290" v="1217" actId="14100"/>
          <ac:picMkLst>
            <pc:docMk/>
            <pc:sldMk cId="1161256277" sldId="1375"/>
            <ac:picMk id="4100" creationId="{A35816DD-AC1F-D433-800D-21998D5DC767}"/>
          </ac:picMkLst>
        </pc:picChg>
      </pc:sldChg>
      <pc:sldChg chg="modSp new del mod ord">
        <pc:chgData name="Abdullah Alelyani" userId="d4379dcb-4c0c-4dcc-8862-2c63d9e21757" providerId="ADAL" clId="{2712755D-3066-4215-9E49-6532E0D351BE}" dt="2023-09-11T04:13:50.280" v="1337" actId="2696"/>
        <pc:sldMkLst>
          <pc:docMk/>
          <pc:sldMk cId="2535043657" sldId="1376"/>
        </pc:sldMkLst>
        <pc:spChg chg="mod">
          <ac:chgData name="Abdullah Alelyani" userId="d4379dcb-4c0c-4dcc-8862-2c63d9e21757" providerId="ADAL" clId="{2712755D-3066-4215-9E49-6532E0D351BE}" dt="2023-09-11T04:11:25.757" v="1265" actId="21"/>
          <ac:spMkLst>
            <pc:docMk/>
            <pc:sldMk cId="2535043657" sldId="1376"/>
            <ac:spMk id="3" creationId="{6D9F8DC3-E4AC-B0BA-8C1B-97DF1E0546C0}"/>
          </ac:spMkLst>
        </pc:spChg>
      </pc:sldChg>
      <pc:sldChg chg="delSp modSp new mod">
        <pc:chgData name="Abdullah Alelyani" userId="d4379dcb-4c0c-4dcc-8862-2c63d9e21757" providerId="ADAL" clId="{2712755D-3066-4215-9E49-6532E0D351BE}" dt="2023-09-15T04:28:42.592" v="1361" actId="478"/>
        <pc:sldMkLst>
          <pc:docMk/>
          <pc:sldMk cId="3487984921" sldId="1376"/>
        </pc:sldMkLst>
        <pc:spChg chg="del">
          <ac:chgData name="Abdullah Alelyani" userId="d4379dcb-4c0c-4dcc-8862-2c63d9e21757" providerId="ADAL" clId="{2712755D-3066-4215-9E49-6532E0D351BE}" dt="2023-09-15T04:28:42.592" v="1361" actId="478"/>
          <ac:spMkLst>
            <pc:docMk/>
            <pc:sldMk cId="3487984921" sldId="1376"/>
            <ac:spMk id="2" creationId="{ECF2A99C-7C00-3FCB-1846-8A7644C51615}"/>
          </ac:spMkLst>
        </pc:spChg>
        <pc:spChg chg="mod">
          <ac:chgData name="Abdullah Alelyani" userId="d4379dcb-4c0c-4dcc-8862-2c63d9e21757" providerId="ADAL" clId="{2712755D-3066-4215-9E49-6532E0D351BE}" dt="2023-09-15T04:28:37.930" v="1360"/>
          <ac:spMkLst>
            <pc:docMk/>
            <pc:sldMk cId="3487984921" sldId="1376"/>
            <ac:spMk id="3" creationId="{96E3E10B-7548-1E36-7791-367F979636CA}"/>
          </ac:spMkLst>
        </pc:spChg>
      </pc:sldChg>
      <pc:sldChg chg="addSp delSp modSp new mod ord">
        <pc:chgData name="Abdullah Alelyani" userId="d4379dcb-4c0c-4dcc-8862-2c63d9e21757" providerId="ADAL" clId="{2712755D-3066-4215-9E49-6532E0D351BE}" dt="2023-09-15T08:00:57.375" v="1434"/>
        <pc:sldMkLst>
          <pc:docMk/>
          <pc:sldMk cId="2096551310" sldId="1377"/>
        </pc:sldMkLst>
        <pc:spChg chg="mod">
          <ac:chgData name="Abdullah Alelyani" userId="d4379dcb-4c0c-4dcc-8862-2c63d9e21757" providerId="ADAL" clId="{2712755D-3066-4215-9E49-6532E0D351BE}" dt="2023-09-15T08:00:50.855" v="1432" actId="20577"/>
          <ac:spMkLst>
            <pc:docMk/>
            <pc:sldMk cId="2096551310" sldId="1377"/>
            <ac:spMk id="2" creationId="{839A4BC3-5194-B479-7FD5-0B14568CE79F}"/>
          </ac:spMkLst>
        </pc:spChg>
        <pc:spChg chg="del">
          <ac:chgData name="Abdullah Alelyani" userId="d4379dcb-4c0c-4dcc-8862-2c63d9e21757" providerId="ADAL" clId="{2712755D-3066-4215-9E49-6532E0D351BE}" dt="2023-09-15T07:58:41.222" v="1405" actId="478"/>
          <ac:spMkLst>
            <pc:docMk/>
            <pc:sldMk cId="2096551310" sldId="1377"/>
            <ac:spMk id="3" creationId="{7AEAF2BC-E634-92B3-9C25-29D191B2DED6}"/>
          </ac:spMkLst>
        </pc:spChg>
        <pc:spChg chg="add del">
          <ac:chgData name="Abdullah Alelyani" userId="d4379dcb-4c0c-4dcc-8862-2c63d9e21757" providerId="ADAL" clId="{2712755D-3066-4215-9E49-6532E0D351BE}" dt="2023-09-15T07:58:44.671" v="1407" actId="478"/>
          <ac:spMkLst>
            <pc:docMk/>
            <pc:sldMk cId="2096551310" sldId="1377"/>
            <ac:spMk id="7" creationId="{D8244FC6-5616-1D89-2B76-5CC925378F15}"/>
          </ac:spMkLst>
        </pc:spChg>
        <pc:picChg chg="add mod">
          <ac:chgData name="Abdullah Alelyani" userId="d4379dcb-4c0c-4dcc-8862-2c63d9e21757" providerId="ADAL" clId="{2712755D-3066-4215-9E49-6532E0D351BE}" dt="2023-09-15T08:00:19.718" v="1412" actId="14100"/>
          <ac:picMkLst>
            <pc:docMk/>
            <pc:sldMk cId="2096551310" sldId="1377"/>
            <ac:picMk id="3074" creationId="{65F52C74-1E00-C936-0A41-5C747F225D3A}"/>
          </ac:picMkLst>
        </pc:picChg>
      </pc:sldChg>
      <pc:sldChg chg="addSp delSp modSp new mod setBg">
        <pc:chgData name="Abdullah Alelyani" userId="d4379dcb-4c0c-4dcc-8862-2c63d9e21757" providerId="ADAL" clId="{2712755D-3066-4215-9E49-6532E0D351BE}" dt="2023-09-15T08:04:51.500" v="1511" actId="313"/>
        <pc:sldMkLst>
          <pc:docMk/>
          <pc:sldMk cId="3684548658" sldId="1378"/>
        </pc:sldMkLst>
        <pc:spChg chg="mod">
          <ac:chgData name="Abdullah Alelyani" userId="d4379dcb-4c0c-4dcc-8862-2c63d9e21757" providerId="ADAL" clId="{2712755D-3066-4215-9E49-6532E0D351BE}" dt="2023-09-15T08:04:51.500" v="1511" actId="313"/>
          <ac:spMkLst>
            <pc:docMk/>
            <pc:sldMk cId="3684548658" sldId="1378"/>
            <ac:spMk id="2" creationId="{0CFB5713-AF3C-1C7A-B53F-7EACC469DB55}"/>
          </ac:spMkLst>
        </pc:spChg>
        <pc:spChg chg="del">
          <ac:chgData name="Abdullah Alelyani" userId="d4379dcb-4c0c-4dcc-8862-2c63d9e21757" providerId="ADAL" clId="{2712755D-3066-4215-9E49-6532E0D351BE}" dt="2023-09-15T04:36:19.912" v="1366" actId="478"/>
          <ac:spMkLst>
            <pc:docMk/>
            <pc:sldMk cId="3684548658" sldId="1378"/>
            <ac:spMk id="3" creationId="{229AAEC3-C880-4E00-05CF-1B1FFC2D9F16}"/>
          </ac:spMkLst>
        </pc:spChg>
        <pc:spChg chg="mod">
          <ac:chgData name="Abdullah Alelyani" userId="d4379dcb-4c0c-4dcc-8862-2c63d9e21757" providerId="ADAL" clId="{2712755D-3066-4215-9E49-6532E0D351BE}" dt="2023-09-15T04:39:23.016" v="1386" actId="26606"/>
          <ac:spMkLst>
            <pc:docMk/>
            <pc:sldMk cId="3684548658" sldId="1378"/>
            <ac:spMk id="4" creationId="{F5467586-F0AF-6209-4E2C-5D8445CB9C57}"/>
          </ac:spMkLst>
        </pc:spChg>
        <pc:spChg chg="mod">
          <ac:chgData name="Abdullah Alelyani" userId="d4379dcb-4c0c-4dcc-8862-2c63d9e21757" providerId="ADAL" clId="{2712755D-3066-4215-9E49-6532E0D351BE}" dt="2023-09-15T04:39:23.016" v="1386" actId="26606"/>
          <ac:spMkLst>
            <pc:docMk/>
            <pc:sldMk cId="3684548658" sldId="1378"/>
            <ac:spMk id="5" creationId="{D5C45423-F57C-E0B0-75B0-89F032AF5BA8}"/>
          </ac:spMkLst>
        </pc:spChg>
        <pc:spChg chg="add del">
          <ac:chgData name="Abdullah Alelyani" userId="d4379dcb-4c0c-4dcc-8862-2c63d9e21757" providerId="ADAL" clId="{2712755D-3066-4215-9E49-6532E0D351BE}" dt="2023-09-15T04:36:54.530" v="1368" actId="478"/>
          <ac:spMkLst>
            <pc:docMk/>
            <pc:sldMk cId="3684548658" sldId="1378"/>
            <ac:spMk id="6" creationId="{1BCDB449-58AF-F404-2C0F-B71E084DC701}"/>
          </ac:spMkLst>
        </pc:spChg>
        <pc:spChg chg="add mod">
          <ac:chgData name="Abdullah Alelyani" userId="d4379dcb-4c0c-4dcc-8862-2c63d9e21757" providerId="ADAL" clId="{2712755D-3066-4215-9E49-6532E0D351BE}" dt="2023-09-15T04:37:00.143" v="1370" actId="14100"/>
          <ac:spMkLst>
            <pc:docMk/>
            <pc:sldMk cId="3684548658" sldId="1378"/>
            <ac:spMk id="7" creationId="{2941C644-6D36-D7D2-593F-BA142842CF24}"/>
          </ac:spMkLst>
        </pc:spChg>
        <pc:spChg chg="add del mod">
          <ac:chgData name="Abdullah Alelyani" userId="d4379dcb-4c0c-4dcc-8862-2c63d9e21757" providerId="ADAL" clId="{2712755D-3066-4215-9E49-6532E0D351BE}" dt="2023-09-15T04:37:38.075" v="1373" actId="478"/>
          <ac:spMkLst>
            <pc:docMk/>
            <pc:sldMk cId="3684548658" sldId="1378"/>
            <ac:spMk id="8" creationId="{F93CBA6F-4475-F61C-1907-285579A4DD2C}"/>
          </ac:spMkLst>
        </pc:spChg>
        <pc:spChg chg="add del">
          <ac:chgData name="Abdullah Alelyani" userId="d4379dcb-4c0c-4dcc-8862-2c63d9e21757" providerId="ADAL" clId="{2712755D-3066-4215-9E49-6532E0D351BE}" dt="2023-09-15T04:39:23.012" v="1385" actId="26606"/>
          <ac:spMkLst>
            <pc:docMk/>
            <pc:sldMk cId="3684548658" sldId="1378"/>
            <ac:spMk id="1037" creationId="{D4771268-CB57-404A-9271-370EB28F6090}"/>
          </ac:spMkLst>
        </pc:spChg>
        <pc:spChg chg="add">
          <ac:chgData name="Abdullah Alelyani" userId="d4379dcb-4c0c-4dcc-8862-2c63d9e21757" providerId="ADAL" clId="{2712755D-3066-4215-9E49-6532E0D351BE}" dt="2023-09-15T04:39:23.016" v="1386" actId="26606"/>
          <ac:spMkLst>
            <pc:docMk/>
            <pc:sldMk cId="3684548658" sldId="1378"/>
            <ac:spMk id="1039" creationId="{53F29798-D584-4792-9B62-3F5F5C36D619}"/>
          </ac:spMkLst>
        </pc:spChg>
        <pc:picChg chg="add mod ord">
          <ac:chgData name="Abdullah Alelyani" userId="d4379dcb-4c0c-4dcc-8862-2c63d9e21757" providerId="ADAL" clId="{2712755D-3066-4215-9E49-6532E0D351BE}" dt="2023-09-15T04:39:23.016" v="1386" actId="26606"/>
          <ac:picMkLst>
            <pc:docMk/>
            <pc:sldMk cId="3684548658" sldId="1378"/>
            <ac:picMk id="1032" creationId="{E78B488A-F241-65D0-B9F3-7D525E7B4406}"/>
          </ac:picMkLst>
        </pc:picChg>
      </pc:sldChg>
      <pc:sldChg chg="addSp delSp modSp new mod">
        <pc:chgData name="Abdullah Alelyani" userId="d4379dcb-4c0c-4dcc-8862-2c63d9e21757" providerId="ADAL" clId="{2712755D-3066-4215-9E49-6532E0D351BE}" dt="2023-09-15T08:04:14.706" v="1469"/>
        <pc:sldMkLst>
          <pc:docMk/>
          <pc:sldMk cId="2850433927" sldId="1379"/>
        </pc:sldMkLst>
        <pc:spChg chg="mod">
          <ac:chgData name="Abdullah Alelyani" userId="d4379dcb-4c0c-4dcc-8862-2c63d9e21757" providerId="ADAL" clId="{2712755D-3066-4215-9E49-6532E0D351BE}" dt="2023-09-15T07:56:52.230" v="1404" actId="1076"/>
          <ac:spMkLst>
            <pc:docMk/>
            <pc:sldMk cId="2850433927" sldId="1379"/>
            <ac:spMk id="2" creationId="{82CF2EB3-B787-A99F-8F34-239F55EA4334}"/>
          </ac:spMkLst>
        </pc:spChg>
        <pc:spChg chg="del">
          <ac:chgData name="Abdullah Alelyani" userId="d4379dcb-4c0c-4dcc-8862-2c63d9e21757" providerId="ADAL" clId="{2712755D-3066-4215-9E49-6532E0D351BE}" dt="2023-09-15T07:55:08.142" v="1388" actId="478"/>
          <ac:spMkLst>
            <pc:docMk/>
            <pc:sldMk cId="2850433927" sldId="1379"/>
            <ac:spMk id="3" creationId="{AE93E5C3-4E38-5861-DD61-2C4BD6D0600B}"/>
          </ac:spMkLst>
        </pc:spChg>
        <pc:spChg chg="mod">
          <ac:chgData name="Abdullah Alelyani" userId="d4379dcb-4c0c-4dcc-8862-2c63d9e21757" providerId="ADAL" clId="{2712755D-3066-4215-9E49-6532E0D351BE}" dt="2023-09-15T08:04:06.263" v="1465" actId="14100"/>
          <ac:spMkLst>
            <pc:docMk/>
            <pc:sldMk cId="2850433927" sldId="1379"/>
            <ac:spMk id="4" creationId="{66B83EF8-E3A9-2CEE-419A-88113B1A61CF}"/>
          </ac:spMkLst>
        </pc:spChg>
        <pc:spChg chg="add del mod">
          <ac:chgData name="Abdullah Alelyani" userId="d4379dcb-4c0c-4dcc-8862-2c63d9e21757" providerId="ADAL" clId="{2712755D-3066-4215-9E49-6532E0D351BE}" dt="2023-09-15T08:04:14.706" v="1469"/>
          <ac:spMkLst>
            <pc:docMk/>
            <pc:sldMk cId="2850433927" sldId="1379"/>
            <ac:spMk id="6" creationId="{0DE3BC6E-79EB-C3B1-4957-BC1CD5EF7920}"/>
          </ac:spMkLst>
        </pc:spChg>
        <pc:picChg chg="add mod">
          <ac:chgData name="Abdullah Alelyani" userId="d4379dcb-4c0c-4dcc-8862-2c63d9e21757" providerId="ADAL" clId="{2712755D-3066-4215-9E49-6532E0D351BE}" dt="2023-09-15T08:04:13.719" v="1467" actId="1076"/>
          <ac:picMkLst>
            <pc:docMk/>
            <pc:sldMk cId="2850433927" sldId="1379"/>
            <ac:picMk id="2050" creationId="{E25DA323-9B67-C576-76AE-6B7328582DC8}"/>
          </ac:picMkLst>
        </pc:picChg>
      </pc:sldChg>
      <pc:sldChg chg="addSp delSp modSp new mod">
        <pc:chgData name="Abdullah Alelyani" userId="d4379dcb-4c0c-4dcc-8862-2c63d9e21757" providerId="ADAL" clId="{2712755D-3066-4215-9E49-6532E0D351BE}" dt="2023-09-15T08:03:51.259" v="1461"/>
        <pc:sldMkLst>
          <pc:docMk/>
          <pc:sldMk cId="2810367305" sldId="1380"/>
        </pc:sldMkLst>
        <pc:spChg chg="mod">
          <ac:chgData name="Abdullah Alelyani" userId="d4379dcb-4c0c-4dcc-8862-2c63d9e21757" providerId="ADAL" clId="{2712755D-3066-4215-9E49-6532E0D351BE}" dt="2023-09-15T08:03:39.152" v="1460" actId="20577"/>
          <ac:spMkLst>
            <pc:docMk/>
            <pc:sldMk cId="2810367305" sldId="1380"/>
            <ac:spMk id="2" creationId="{50034D54-A070-3379-F834-540501476735}"/>
          </ac:spMkLst>
        </pc:spChg>
        <pc:spChg chg="del">
          <ac:chgData name="Abdullah Alelyani" userId="d4379dcb-4c0c-4dcc-8862-2c63d9e21757" providerId="ADAL" clId="{2712755D-3066-4215-9E49-6532E0D351BE}" dt="2023-09-15T08:03:29.139" v="1436"/>
          <ac:spMkLst>
            <pc:docMk/>
            <pc:sldMk cId="2810367305" sldId="1380"/>
            <ac:spMk id="3" creationId="{7D7B15D7-F4A2-648D-8A92-05B1A1CB9449}"/>
          </ac:spMkLst>
        </pc:spChg>
        <pc:spChg chg="mod">
          <ac:chgData name="Abdullah Alelyani" userId="d4379dcb-4c0c-4dcc-8862-2c63d9e21757" providerId="ADAL" clId="{2712755D-3066-4215-9E49-6532E0D351BE}" dt="2023-09-15T08:03:51.259" v="1461"/>
          <ac:spMkLst>
            <pc:docMk/>
            <pc:sldMk cId="2810367305" sldId="1380"/>
            <ac:spMk id="4" creationId="{8D701E6B-B003-DB0B-9ED1-D180DA9BB999}"/>
          </ac:spMkLst>
        </pc:spChg>
        <pc:picChg chg="add mod">
          <ac:chgData name="Abdullah Alelyani" userId="d4379dcb-4c0c-4dcc-8862-2c63d9e21757" providerId="ADAL" clId="{2712755D-3066-4215-9E49-6532E0D351BE}" dt="2023-09-15T08:03:29.139" v="1436"/>
          <ac:picMkLst>
            <pc:docMk/>
            <pc:sldMk cId="2810367305" sldId="1380"/>
            <ac:picMk id="4098" creationId="{8D554E73-D862-3972-DBCA-AFD0625CD715}"/>
          </ac:picMkLst>
        </pc:picChg>
      </pc:sldChg>
      <pc:sldChg chg="modSp new mod">
        <pc:chgData name="Abdullah Alelyani" userId="d4379dcb-4c0c-4dcc-8862-2c63d9e21757" providerId="ADAL" clId="{2712755D-3066-4215-9E49-6532E0D351BE}" dt="2023-09-15T08:21:14.104" v="1615" actId="115"/>
        <pc:sldMkLst>
          <pc:docMk/>
          <pc:sldMk cId="2611049128" sldId="1381"/>
        </pc:sldMkLst>
        <pc:spChg chg="mod">
          <ac:chgData name="Abdullah Alelyani" userId="d4379dcb-4c0c-4dcc-8862-2c63d9e21757" providerId="ADAL" clId="{2712755D-3066-4215-9E49-6532E0D351BE}" dt="2023-09-15T08:21:14.104" v="1615" actId="115"/>
          <ac:spMkLst>
            <pc:docMk/>
            <pc:sldMk cId="2611049128" sldId="1381"/>
            <ac:spMk id="2" creationId="{F99BDAE7-55D4-FF06-EBA9-095AFCE65D93}"/>
          </ac:spMkLst>
        </pc:spChg>
        <pc:spChg chg="mod">
          <ac:chgData name="Abdullah Alelyani" userId="d4379dcb-4c0c-4dcc-8862-2c63d9e21757" providerId="ADAL" clId="{2712755D-3066-4215-9E49-6532E0D351BE}" dt="2023-09-15T08:19:41.384" v="1610" actId="20577"/>
          <ac:spMkLst>
            <pc:docMk/>
            <pc:sldMk cId="2611049128" sldId="1381"/>
            <ac:spMk id="3" creationId="{3EE9BEC3-D29B-19AB-91B0-6B0309F9956E}"/>
          </ac:spMkLst>
        </pc:spChg>
      </pc:sldChg>
      <pc:sldChg chg="addSp delSp modSp new mod setBg">
        <pc:chgData name="Abdullah Alelyani" userId="d4379dcb-4c0c-4dcc-8862-2c63d9e21757" providerId="ADAL" clId="{2712755D-3066-4215-9E49-6532E0D351BE}" dt="2023-09-15T08:56:07.398" v="1853" actId="313"/>
        <pc:sldMkLst>
          <pc:docMk/>
          <pc:sldMk cId="699922304" sldId="1382"/>
        </pc:sldMkLst>
        <pc:spChg chg="mo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2" creationId="{5C67179E-B39E-FD4B-89EC-496D70961506}"/>
          </ac:spMkLst>
        </pc:spChg>
        <pc:spChg chg="mod">
          <ac:chgData name="Abdullah Alelyani" userId="d4379dcb-4c0c-4dcc-8862-2c63d9e21757" providerId="ADAL" clId="{2712755D-3066-4215-9E49-6532E0D351BE}" dt="2023-09-15T08:53:38.817" v="1737" actId="1076"/>
          <ac:spMkLst>
            <pc:docMk/>
            <pc:sldMk cId="699922304" sldId="1382"/>
            <ac:spMk id="3" creationId="{BE44C2C9-AE49-8293-D15E-8A48B499F268}"/>
          </ac:spMkLst>
        </pc:spChg>
        <pc:spChg chg="mo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4" creationId="{809F7113-BF08-6A25-F232-352D6A0D425D}"/>
          </ac:spMkLst>
        </pc:spChg>
        <pc:spChg chg="mod or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5" creationId="{2163E894-3B90-4B9E-44B4-0F339C04F64C}"/>
          </ac:spMkLst>
        </pc:spChg>
        <pc:spChg chg="add mod">
          <ac:chgData name="Abdullah Alelyani" userId="d4379dcb-4c0c-4dcc-8862-2c63d9e21757" providerId="ADAL" clId="{2712755D-3066-4215-9E49-6532E0D351BE}" dt="2023-09-15T08:53:44.433" v="1738" actId="1076"/>
          <ac:spMkLst>
            <pc:docMk/>
            <pc:sldMk cId="699922304" sldId="1382"/>
            <ac:spMk id="7" creationId="{ABB2104A-F8BE-D07B-A6A1-9150EF4A066B}"/>
          </ac:spMkLst>
        </pc:spChg>
        <pc:spChg chg="add mod">
          <ac:chgData name="Abdullah Alelyani" userId="d4379dcb-4c0c-4dcc-8862-2c63d9e21757" providerId="ADAL" clId="{2712755D-3066-4215-9E49-6532E0D351BE}" dt="2023-09-15T08:53:59.098" v="1741" actId="1076"/>
          <ac:spMkLst>
            <pc:docMk/>
            <pc:sldMk cId="699922304" sldId="1382"/>
            <ac:spMk id="8" creationId="{A3B5C609-1E57-E678-4703-DFD6B19B86B0}"/>
          </ac:spMkLst>
        </pc:spChg>
        <pc:spChg chg="add mod">
          <ac:chgData name="Abdullah Alelyani" userId="d4379dcb-4c0c-4dcc-8862-2c63d9e21757" providerId="ADAL" clId="{2712755D-3066-4215-9E49-6532E0D351BE}" dt="2023-09-15T08:53:55.697" v="1740" actId="1076"/>
          <ac:spMkLst>
            <pc:docMk/>
            <pc:sldMk cId="699922304" sldId="1382"/>
            <ac:spMk id="9" creationId="{ACC1C5C0-AB58-5E25-6D6C-55A7E418D10F}"/>
          </ac:spMkLst>
        </pc:spChg>
        <pc:spChg chg="add mod">
          <ac:chgData name="Abdullah Alelyani" userId="d4379dcb-4c0c-4dcc-8862-2c63d9e21757" providerId="ADAL" clId="{2712755D-3066-4215-9E49-6532E0D351BE}" dt="2023-09-15T08:54:07.514" v="1750" actId="1076"/>
          <ac:spMkLst>
            <pc:docMk/>
            <pc:sldMk cId="699922304" sldId="1382"/>
            <ac:spMk id="10" creationId="{8410825A-0B2D-DA13-A904-0C19D02429FC}"/>
          </ac:spMkLst>
        </pc:spChg>
        <pc:spChg chg="add mod">
          <ac:chgData name="Abdullah Alelyani" userId="d4379dcb-4c0c-4dcc-8862-2c63d9e21757" providerId="ADAL" clId="{2712755D-3066-4215-9E49-6532E0D351BE}" dt="2023-09-15T08:56:07.398" v="1853" actId="313"/>
          <ac:spMkLst>
            <pc:docMk/>
            <pc:sldMk cId="699922304" sldId="1382"/>
            <ac:spMk id="11" creationId="{AE3ADD4E-03D8-B04A-610F-29AE1D054677}"/>
          </ac:spMkLst>
        </pc:spChg>
        <pc:spChg chg="ad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5127" creationId="{1E020063-2385-44AC-BD67-258E1F0B9FCE}"/>
          </ac:spMkLst>
        </pc:spChg>
        <pc:spChg chg="ad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5129" creationId="{7E014A0B-5338-4077-AFE9-A90D04D4492B}"/>
          </ac:spMkLst>
        </pc:spChg>
        <pc:grpChg chg="add">
          <ac:chgData name="Abdullah Alelyani" userId="d4379dcb-4c0c-4dcc-8862-2c63d9e21757" providerId="ADAL" clId="{2712755D-3066-4215-9E49-6532E0D351BE}" dt="2023-09-15T08:41:29.978" v="1638" actId="26606"/>
          <ac:grpSpMkLst>
            <pc:docMk/>
            <pc:sldMk cId="699922304" sldId="1382"/>
            <ac:grpSpMk id="5131" creationId="{78127680-150F-4A90-9950-F66392578116}"/>
          </ac:grpSpMkLst>
        </pc:grpChg>
        <pc:grpChg chg="add">
          <ac:chgData name="Abdullah Alelyani" userId="d4379dcb-4c0c-4dcc-8862-2c63d9e21757" providerId="ADAL" clId="{2712755D-3066-4215-9E49-6532E0D351BE}" dt="2023-09-15T08:41:29.978" v="1638" actId="26606"/>
          <ac:grpSpMkLst>
            <pc:docMk/>
            <pc:sldMk cId="699922304" sldId="1382"/>
            <ac:grpSpMk id="5137" creationId="{466920E5-8640-4C24-A775-8647637094A7}"/>
          </ac:grpSpMkLst>
        </pc:grpChg>
        <pc:picChg chg="add del mod">
          <ac:chgData name="Abdullah Alelyani" userId="d4379dcb-4c0c-4dcc-8862-2c63d9e21757" providerId="ADAL" clId="{2712755D-3066-4215-9E49-6532E0D351BE}" dt="2023-09-15T08:51:09.970" v="1639" actId="478"/>
          <ac:picMkLst>
            <pc:docMk/>
            <pc:sldMk cId="699922304" sldId="1382"/>
            <ac:picMk id="5122" creationId="{8C07C9C6-8DC3-3A2E-10CE-1EFF821EE1BF}"/>
          </ac:picMkLst>
        </pc:picChg>
      </pc:sldChg>
      <pc:sldChg chg="new del">
        <pc:chgData name="Abdullah Alelyani" userId="d4379dcb-4c0c-4dcc-8862-2c63d9e21757" providerId="ADAL" clId="{2712755D-3066-4215-9E49-6532E0D351BE}" dt="2023-09-15T08:58:48.006" v="1855" actId="2696"/>
        <pc:sldMkLst>
          <pc:docMk/>
          <pc:sldMk cId="1255895275" sldId="1383"/>
        </pc:sldMkLst>
      </pc:sldChg>
      <pc:sldChg chg="modSp new mod ord">
        <pc:chgData name="Abdullah Alelyani" userId="d4379dcb-4c0c-4dcc-8862-2c63d9e21757" providerId="ADAL" clId="{2712755D-3066-4215-9E49-6532E0D351BE}" dt="2023-09-15T13:13:26.228" v="2367" actId="20577"/>
        <pc:sldMkLst>
          <pc:docMk/>
          <pc:sldMk cId="3971135973" sldId="1383"/>
        </pc:sldMkLst>
        <pc:spChg chg="mod">
          <ac:chgData name="Abdullah Alelyani" userId="d4379dcb-4c0c-4dcc-8862-2c63d9e21757" providerId="ADAL" clId="{2712755D-3066-4215-9E49-6532E0D351BE}" dt="2023-09-15T09:35:01.694" v="2359" actId="113"/>
          <ac:spMkLst>
            <pc:docMk/>
            <pc:sldMk cId="3971135973" sldId="1383"/>
            <ac:spMk id="2" creationId="{75793738-A589-6ECA-18F7-01F08255860F}"/>
          </ac:spMkLst>
        </pc:spChg>
        <pc:spChg chg="mod">
          <ac:chgData name="Abdullah Alelyani" userId="d4379dcb-4c0c-4dcc-8862-2c63d9e21757" providerId="ADAL" clId="{2712755D-3066-4215-9E49-6532E0D351BE}" dt="2023-09-15T13:13:26.228" v="2367" actId="20577"/>
          <ac:spMkLst>
            <pc:docMk/>
            <pc:sldMk cId="3971135973" sldId="1383"/>
            <ac:spMk id="3" creationId="{6CFA195B-0055-6520-64F1-9D9A4EA2548F}"/>
          </ac:spMkLst>
        </pc:spChg>
      </pc:sldChg>
      <pc:sldChg chg="modSp new mod ord">
        <pc:chgData name="Abdullah Alelyani" userId="d4379dcb-4c0c-4dcc-8862-2c63d9e21757" providerId="ADAL" clId="{2712755D-3066-4215-9E49-6532E0D351BE}" dt="2023-09-15T13:54:49.427" v="2572" actId="14"/>
        <pc:sldMkLst>
          <pc:docMk/>
          <pc:sldMk cId="128022848" sldId="1384"/>
        </pc:sldMkLst>
        <pc:spChg chg="mod">
          <ac:chgData name="Abdullah Alelyani" userId="d4379dcb-4c0c-4dcc-8862-2c63d9e21757" providerId="ADAL" clId="{2712755D-3066-4215-9E49-6532E0D351BE}" dt="2023-09-15T09:05:50.338" v="1925"/>
          <ac:spMkLst>
            <pc:docMk/>
            <pc:sldMk cId="128022848" sldId="1384"/>
            <ac:spMk id="2" creationId="{12D56E0E-5C9B-AFCC-DD6E-7B59F226F538}"/>
          </ac:spMkLst>
        </pc:spChg>
        <pc:spChg chg="mod">
          <ac:chgData name="Abdullah Alelyani" userId="d4379dcb-4c0c-4dcc-8862-2c63d9e21757" providerId="ADAL" clId="{2712755D-3066-4215-9E49-6532E0D351BE}" dt="2023-09-15T13:54:49.427" v="2572" actId="14"/>
          <ac:spMkLst>
            <pc:docMk/>
            <pc:sldMk cId="128022848" sldId="1384"/>
            <ac:spMk id="3" creationId="{C4CB75FD-429B-6472-C96C-9DEE6DC6FFE7}"/>
          </ac:spMkLst>
        </pc:spChg>
      </pc:sldChg>
      <pc:sldChg chg="modSp new mod ord">
        <pc:chgData name="Abdullah Alelyani" userId="d4379dcb-4c0c-4dcc-8862-2c63d9e21757" providerId="ADAL" clId="{2712755D-3066-4215-9E49-6532E0D351BE}" dt="2023-09-15T09:28:45.597" v="2313"/>
        <pc:sldMkLst>
          <pc:docMk/>
          <pc:sldMk cId="1816197988" sldId="1385"/>
        </pc:sldMkLst>
        <pc:spChg chg="mod">
          <ac:chgData name="Abdullah Alelyani" userId="d4379dcb-4c0c-4dcc-8862-2c63d9e21757" providerId="ADAL" clId="{2712755D-3066-4215-9E49-6532E0D351BE}" dt="2023-09-15T09:06:00.719" v="1926"/>
          <ac:spMkLst>
            <pc:docMk/>
            <pc:sldMk cId="1816197988" sldId="1385"/>
            <ac:spMk id="2" creationId="{52CC76F3-EB68-F9C9-4A5E-C39659C8865E}"/>
          </ac:spMkLst>
        </pc:spChg>
        <pc:spChg chg="mod">
          <ac:chgData name="Abdullah Alelyani" userId="d4379dcb-4c0c-4dcc-8862-2c63d9e21757" providerId="ADAL" clId="{2712755D-3066-4215-9E49-6532E0D351BE}" dt="2023-09-15T09:13:32.608" v="2057" actId="113"/>
          <ac:spMkLst>
            <pc:docMk/>
            <pc:sldMk cId="1816197988" sldId="1385"/>
            <ac:spMk id="3" creationId="{5F9836B8-9D62-B5E0-1E77-B24C62B42EF4}"/>
          </ac:spMkLst>
        </pc:spChg>
      </pc:sldChg>
      <pc:sldChg chg="modSp new mod ord">
        <pc:chgData name="Abdullah Alelyani" userId="d4379dcb-4c0c-4dcc-8862-2c63d9e21757" providerId="ADAL" clId="{2712755D-3066-4215-9E49-6532E0D351BE}" dt="2023-09-15T16:48:06.912" v="2692" actId="20577"/>
        <pc:sldMkLst>
          <pc:docMk/>
          <pc:sldMk cId="3159764172" sldId="1386"/>
        </pc:sldMkLst>
        <pc:spChg chg="mod">
          <ac:chgData name="Abdullah Alelyani" userId="d4379dcb-4c0c-4dcc-8862-2c63d9e21757" providerId="ADAL" clId="{2712755D-3066-4215-9E49-6532E0D351BE}" dt="2023-09-15T09:06:08.880" v="1927"/>
          <ac:spMkLst>
            <pc:docMk/>
            <pc:sldMk cId="3159764172" sldId="1386"/>
            <ac:spMk id="2" creationId="{06F74620-4442-9FF2-23C3-362D0E817544}"/>
          </ac:spMkLst>
        </pc:spChg>
        <pc:spChg chg="mod">
          <ac:chgData name="Abdullah Alelyani" userId="d4379dcb-4c0c-4dcc-8862-2c63d9e21757" providerId="ADAL" clId="{2712755D-3066-4215-9E49-6532E0D351BE}" dt="2023-09-15T16:48:06.912" v="2692" actId="20577"/>
          <ac:spMkLst>
            <pc:docMk/>
            <pc:sldMk cId="3159764172" sldId="1386"/>
            <ac:spMk id="3" creationId="{892243DF-698A-278A-A6FF-EF6269DECFEB}"/>
          </ac:spMkLst>
        </pc:spChg>
      </pc:sldChg>
      <pc:sldChg chg="modSp add mod ord">
        <pc:chgData name="Abdullah Alelyani" userId="d4379dcb-4c0c-4dcc-8862-2c63d9e21757" providerId="ADAL" clId="{2712755D-3066-4215-9E49-6532E0D351BE}" dt="2023-09-15T16:53:04.064" v="2741" actId="115"/>
        <pc:sldMkLst>
          <pc:docMk/>
          <pc:sldMk cId="2631022164" sldId="1387"/>
        </pc:sldMkLst>
        <pc:spChg chg="mod">
          <ac:chgData name="Abdullah Alelyani" userId="d4379dcb-4c0c-4dcc-8862-2c63d9e21757" providerId="ADAL" clId="{2712755D-3066-4215-9E49-6532E0D351BE}" dt="2023-09-15T09:06:17.060" v="1928"/>
          <ac:spMkLst>
            <pc:docMk/>
            <pc:sldMk cId="2631022164" sldId="1387"/>
            <ac:spMk id="2" creationId="{12D56E0E-5C9B-AFCC-DD6E-7B59F226F538}"/>
          </ac:spMkLst>
        </pc:spChg>
        <pc:spChg chg="mod">
          <ac:chgData name="Abdullah Alelyani" userId="d4379dcb-4c0c-4dcc-8862-2c63d9e21757" providerId="ADAL" clId="{2712755D-3066-4215-9E49-6532E0D351BE}" dt="2023-09-15T16:53:04.064" v="2741" actId="115"/>
          <ac:spMkLst>
            <pc:docMk/>
            <pc:sldMk cId="2631022164" sldId="1387"/>
            <ac:spMk id="3" creationId="{C4CB75FD-429B-6472-C96C-9DEE6DC6FFE7}"/>
          </ac:spMkLst>
        </pc:spChg>
      </pc:sldChg>
      <pc:sldChg chg="modSp add mod ord replId">
        <pc:chgData name="Abdullah Alelyani" userId="d4379dcb-4c0c-4dcc-8862-2c63d9e21757" providerId="ADAL" clId="{2712755D-3066-4215-9E49-6532E0D351BE}" dt="2023-09-15T13:41:15.367" v="2421" actId="20577"/>
        <pc:sldMkLst>
          <pc:docMk/>
          <pc:sldMk cId="974004549" sldId="1388"/>
        </pc:sldMkLst>
        <pc:spChg chg="mod">
          <ac:chgData name="Abdullah Alelyani" userId="d4379dcb-4c0c-4dcc-8862-2c63d9e21757" providerId="ADAL" clId="{2712755D-3066-4215-9E49-6532E0D351BE}" dt="2023-09-15T09:06:25.523" v="1929"/>
          <ac:spMkLst>
            <pc:docMk/>
            <pc:sldMk cId="974004549" sldId="1388"/>
            <ac:spMk id="2" creationId="{52CC76F3-EB68-F9C9-4A5E-C39659C8865E}"/>
          </ac:spMkLst>
        </pc:spChg>
        <pc:spChg chg="mod">
          <ac:chgData name="Abdullah Alelyani" userId="d4379dcb-4c0c-4dcc-8862-2c63d9e21757" providerId="ADAL" clId="{2712755D-3066-4215-9E49-6532E0D351BE}" dt="2023-09-15T13:41:15.367" v="2421" actId="20577"/>
          <ac:spMkLst>
            <pc:docMk/>
            <pc:sldMk cId="974004549" sldId="1388"/>
            <ac:spMk id="3" creationId="{5F9836B8-9D62-B5E0-1E77-B24C62B42EF4}"/>
          </ac:spMkLst>
        </pc:spChg>
      </pc:sldChg>
      <pc:sldChg chg="modSp add mod ord replId">
        <pc:chgData name="Abdullah Alelyani" userId="d4379dcb-4c0c-4dcc-8862-2c63d9e21757" providerId="ADAL" clId="{2712755D-3066-4215-9E49-6532E0D351BE}" dt="2023-09-15T13:47:58.799" v="2438" actId="20577"/>
        <pc:sldMkLst>
          <pc:docMk/>
          <pc:sldMk cId="4029600721" sldId="1389"/>
        </pc:sldMkLst>
        <pc:spChg chg="mod">
          <ac:chgData name="Abdullah Alelyani" userId="d4379dcb-4c0c-4dcc-8862-2c63d9e21757" providerId="ADAL" clId="{2712755D-3066-4215-9E49-6532E0D351BE}" dt="2023-09-15T09:06:35.255" v="1930"/>
          <ac:spMkLst>
            <pc:docMk/>
            <pc:sldMk cId="4029600721" sldId="1389"/>
            <ac:spMk id="2" creationId="{06F74620-4442-9FF2-23C3-362D0E817544}"/>
          </ac:spMkLst>
        </pc:spChg>
        <pc:spChg chg="mod">
          <ac:chgData name="Abdullah Alelyani" userId="d4379dcb-4c0c-4dcc-8862-2c63d9e21757" providerId="ADAL" clId="{2712755D-3066-4215-9E49-6532E0D351BE}" dt="2023-09-15T13:47:58.799" v="2438" actId="20577"/>
          <ac:spMkLst>
            <pc:docMk/>
            <pc:sldMk cId="4029600721" sldId="1389"/>
            <ac:spMk id="3" creationId="{892243DF-698A-278A-A6FF-EF6269DECFEB}"/>
          </ac:spMkLst>
        </pc:spChg>
      </pc:sldChg>
      <pc:sldChg chg="modSp new del mod">
        <pc:chgData name="Abdullah Alelyani" userId="d4379dcb-4c0c-4dcc-8862-2c63d9e21757" providerId="ADAL" clId="{2712755D-3066-4215-9E49-6532E0D351BE}" dt="2023-09-15T09:21:25.331" v="2260" actId="2696"/>
        <pc:sldMkLst>
          <pc:docMk/>
          <pc:sldMk cId="2212213392" sldId="1390"/>
        </pc:sldMkLst>
        <pc:spChg chg="mod">
          <ac:chgData name="Abdullah Alelyani" userId="d4379dcb-4c0c-4dcc-8862-2c63d9e21757" providerId="ADAL" clId="{2712755D-3066-4215-9E49-6532E0D351BE}" dt="2023-09-15T09:06:42.395" v="1939" actId="20577"/>
          <ac:spMkLst>
            <pc:docMk/>
            <pc:sldMk cId="2212213392" sldId="1390"/>
            <ac:spMk id="2" creationId="{6341A06E-5BA0-739F-8D09-2AC5BF908750}"/>
          </ac:spMkLst>
        </pc:spChg>
      </pc:sldChg>
      <pc:sldChg chg="delSp modSp new mod ord">
        <pc:chgData name="Abdullah Alelyani" userId="d4379dcb-4c0c-4dcc-8862-2c63d9e21757" providerId="ADAL" clId="{2712755D-3066-4215-9E49-6532E0D351BE}" dt="2023-09-15T09:34:13.500" v="2354" actId="14100"/>
        <pc:sldMkLst>
          <pc:docMk/>
          <pc:sldMk cId="2755568946" sldId="1390"/>
        </pc:sldMkLst>
        <pc:spChg chg="del mod">
          <ac:chgData name="Abdullah Alelyani" userId="d4379dcb-4c0c-4dcc-8862-2c63d9e21757" providerId="ADAL" clId="{2712755D-3066-4215-9E49-6532E0D351BE}" dt="2023-09-15T09:34:09.076" v="2353" actId="478"/>
          <ac:spMkLst>
            <pc:docMk/>
            <pc:sldMk cId="2755568946" sldId="1390"/>
            <ac:spMk id="2" creationId="{325B224C-1470-882B-D6B9-0F6203915842}"/>
          </ac:spMkLst>
        </pc:spChg>
        <pc:spChg chg="mod">
          <ac:chgData name="Abdullah Alelyani" userId="d4379dcb-4c0c-4dcc-8862-2c63d9e21757" providerId="ADAL" clId="{2712755D-3066-4215-9E49-6532E0D351BE}" dt="2023-09-15T09:34:13.500" v="2354" actId="14100"/>
          <ac:spMkLst>
            <pc:docMk/>
            <pc:sldMk cId="2755568946" sldId="1390"/>
            <ac:spMk id="3" creationId="{A318B89A-CA60-903A-70D4-4590952E23AE}"/>
          </ac:spMkLst>
        </pc:spChg>
      </pc:sldChg>
      <pc:sldChg chg="modSp new mod">
        <pc:chgData name="Abdullah Alelyani" userId="d4379dcb-4c0c-4dcc-8862-2c63d9e21757" providerId="ADAL" clId="{2712755D-3066-4215-9E49-6532E0D351BE}" dt="2023-09-15T16:39:02.320" v="2574"/>
        <pc:sldMkLst>
          <pc:docMk/>
          <pc:sldMk cId="199923438" sldId="1391"/>
        </pc:sldMkLst>
        <pc:spChg chg="mod">
          <ac:chgData name="Abdullah Alelyani" userId="d4379dcb-4c0c-4dcc-8862-2c63d9e21757" providerId="ADAL" clId="{2712755D-3066-4215-9E49-6532E0D351BE}" dt="2023-09-15T16:39:02.320" v="2574"/>
          <ac:spMkLst>
            <pc:docMk/>
            <pc:sldMk cId="199923438" sldId="1391"/>
            <ac:spMk id="2" creationId="{A2B54BB5-B9E5-7547-DFC7-5270CDDD55F0}"/>
          </ac:spMkLst>
        </pc:spChg>
      </pc:sldChg>
    </pc:docChg>
  </pc:docChgLst>
  <pc:docChgLst>
    <pc:chgData name="张 智" userId="36bdf691fd3510be" providerId="LiveId" clId="{B58E3420-C2E0-445C-8BBC-DD5F8948A4ED}"/>
    <pc:docChg chg="custSel modSld">
      <pc:chgData name="张 智" userId="36bdf691fd3510be" providerId="LiveId" clId="{B58E3420-C2E0-445C-8BBC-DD5F8948A4ED}" dt="2024-07-31T01:05:16.980" v="3" actId="478"/>
      <pc:docMkLst>
        <pc:docMk/>
      </pc:docMkLst>
      <pc:sldChg chg="addSp delSp modSp mod">
        <pc:chgData name="张 智" userId="36bdf691fd3510be" providerId="LiveId" clId="{B58E3420-C2E0-445C-8BBC-DD5F8948A4ED}" dt="2024-07-31T01:05:09.020" v="2" actId="478"/>
        <pc:sldMkLst>
          <pc:docMk/>
          <pc:sldMk cId="1099418754" sldId="1352"/>
        </pc:sldMkLst>
        <pc:spChg chg="del">
          <ac:chgData name="张 智" userId="36bdf691fd3510be" providerId="LiveId" clId="{B58E3420-C2E0-445C-8BBC-DD5F8948A4ED}" dt="2024-07-31T01:05:05.158" v="0" actId="478"/>
          <ac:spMkLst>
            <pc:docMk/>
            <pc:sldMk cId="1099418754" sldId="1352"/>
            <ac:spMk id="3" creationId="{A1C2361B-7606-E14C-A76C-7649E0722633}"/>
          </ac:spMkLst>
        </pc:spChg>
        <pc:spChg chg="del">
          <ac:chgData name="张 智" userId="36bdf691fd3510be" providerId="LiveId" clId="{B58E3420-C2E0-445C-8BBC-DD5F8948A4ED}" dt="2024-07-31T01:05:09.020" v="2" actId="478"/>
          <ac:spMkLst>
            <pc:docMk/>
            <pc:sldMk cId="1099418754" sldId="1352"/>
            <ac:spMk id="4" creationId="{1928E163-A7D7-7546-953D-75DADACFDDBD}"/>
          </ac:spMkLst>
        </pc:spChg>
        <pc:spChg chg="add del mod">
          <ac:chgData name="张 智" userId="36bdf691fd3510be" providerId="LiveId" clId="{B58E3420-C2E0-445C-8BBC-DD5F8948A4ED}" dt="2024-07-31T01:05:07.180" v="1" actId="478"/>
          <ac:spMkLst>
            <pc:docMk/>
            <pc:sldMk cId="1099418754" sldId="1352"/>
            <ac:spMk id="7" creationId="{875B6F92-1D23-4E1D-9747-EF4712BADB4A}"/>
          </ac:spMkLst>
        </pc:spChg>
      </pc:sldChg>
      <pc:sldChg chg="delSp mod">
        <pc:chgData name="张 智" userId="36bdf691fd3510be" providerId="LiveId" clId="{B58E3420-C2E0-445C-8BBC-DD5F8948A4ED}" dt="2024-07-31T01:05:16.980" v="3" actId="478"/>
        <pc:sldMkLst>
          <pc:docMk/>
          <pc:sldMk cId="3487984921" sldId="1376"/>
        </pc:sldMkLst>
        <pc:spChg chg="del">
          <ac:chgData name="张 智" userId="36bdf691fd3510be" providerId="LiveId" clId="{B58E3420-C2E0-445C-8BBC-DD5F8948A4ED}" dt="2024-07-31T01:05:16.980" v="3" actId="478"/>
          <ac:spMkLst>
            <pc:docMk/>
            <pc:sldMk cId="3487984921" sldId="1376"/>
            <ac:spMk id="4" creationId="{578F44FD-881D-B5D0-B445-F54C0FBF0C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E9513-4198-BE4B-823C-2718B4D196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33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BF25-8788-5642-919E-5D2C177A1448}" type="datetime1">
              <a:rPr lang="en-AU" smtClean="0"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45644-0FE9-1C43-9909-3D699EBC7636}" type="datetime1">
              <a:rPr lang="en-AU" smtClean="0"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0F5D-3E86-144E-87D7-EC598A34CB70}" type="datetime1">
              <a:rPr lang="en-AU" smtClean="0"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5EAE3-43A8-F442-93AA-2A7484E791DA}" type="datetime1">
              <a:rPr lang="en-AU" smtClean="0"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29D29-B239-3044-9AA5-663F9633C666}" type="datetime1">
              <a:rPr lang="en-AU" smtClean="0"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B245-5457-9C47-B120-B1247AD8D2D4}" type="datetime1">
              <a:rPr lang="en-AU" smtClean="0"/>
              <a:t>12/9/2024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253E-DD44-C047-96B5-DDC24EE47453}" type="datetime1">
              <a:rPr lang="en-AU" smtClean="0"/>
              <a:t>12/9/2024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94459-AE93-244F-AF95-04F31972AD84}" type="datetime1">
              <a:rPr lang="en-AU" smtClean="0"/>
              <a:t>12/9/2024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4C1C5-0011-0C40-AD09-AC2752EC2BC3}" type="datetime1">
              <a:rPr lang="en-AU" smtClean="0"/>
              <a:t>12/9/2024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B8EC8-F207-6644-B7D1-D9D82C4EE398}" type="datetime1">
              <a:rPr lang="en-AU" smtClean="0"/>
              <a:t>12/9/2024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959C-3CC2-8E46-AE05-ACA5275D4B1D}" type="datetime1">
              <a:rPr lang="en-AU" smtClean="0"/>
              <a:t>12/9/2024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D2999-BC77-D74A-9D97-0EC9FEEA7BF3}" type="datetime1">
              <a:rPr lang="en-AU" smtClean="0"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blogs/machine-learning/instruction-fine-tuning-for-flan-t5-xl-with-amazon-sagemaker-jumpstar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D35F9-E618-B145-AD1E-3210B3E5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AI and AWS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3D8A4-21A0-DA4D-A8B5-FC198272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DC589-C325-07E3-37E1-5FF16ED9A1C1}"/>
              </a:ext>
            </a:extLst>
          </p:cNvPr>
          <p:cNvSpPr txBox="1"/>
          <p:nvPr/>
        </p:nvSpPr>
        <p:spPr>
          <a:xfrm>
            <a:off x="436647" y="6063962"/>
            <a:ext cx="344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Larry Huynh </a:t>
            </a:r>
            <a:br>
              <a:rPr lang="en-US" sz="1600" dirty="0"/>
            </a:br>
            <a:r>
              <a:rPr lang="en-US" sz="1600" dirty="0"/>
              <a:t>CITS5503, S2 2024</a:t>
            </a:r>
          </a:p>
        </p:txBody>
      </p:sp>
    </p:spTree>
    <p:extLst>
      <p:ext uri="{BB962C8B-B14F-4D97-AF65-F5344CB8AC3E}">
        <p14:creationId xmlns:p14="http://schemas.microsoft.com/office/powerpoint/2010/main" val="1099418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154643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i="0" dirty="0">
                <a:solidFill>
                  <a:srgbClr val="242424"/>
                </a:solidFill>
                <a:effectLst/>
              </a:rPr>
              <a:t>Backpropagation in Neural Networks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057329"/>
            <a:ext cx="10515599" cy="4743341"/>
          </a:xfrm>
        </p:spPr>
        <p:txBody>
          <a:bodyPr>
            <a:normAutofit/>
          </a:bodyPr>
          <a:lstStyle/>
          <a:p>
            <a:r>
              <a:rPr lang="en-AU" sz="2400" b="1" dirty="0"/>
              <a:t>Objective</a:t>
            </a:r>
            <a:r>
              <a:rPr lang="en-AU" sz="2400" dirty="0"/>
              <a:t>: minimise the cost function, which represents the </a:t>
            </a:r>
            <a:r>
              <a:rPr lang="en-AU" sz="2400" b="1" dirty="0"/>
              <a:t>global error</a:t>
            </a:r>
            <a:r>
              <a:rPr lang="en-AU" sz="2400" dirty="0"/>
              <a:t>.</a:t>
            </a:r>
          </a:p>
          <a:p>
            <a:r>
              <a:rPr lang="en-AU" sz="2400" dirty="0"/>
              <a:t>We need to update the parameters</a:t>
            </a:r>
            <a:r>
              <a:rPr lang="en-AU" sz="2400" dirty="0">
                <a:sym typeface="Wingdings" pitchFamily="2" charset="2"/>
              </a:rPr>
              <a:t> (w’s and b’s) such that the cost function is minimised </a:t>
            </a:r>
            <a:r>
              <a:rPr lang="en-AU" sz="2400" b="0" i="0" dirty="0">
                <a:effectLst/>
              </a:rPr>
              <a:t>→</a:t>
            </a:r>
            <a:r>
              <a:rPr lang="en-AU" sz="2400" dirty="0"/>
              <a:t> done via </a:t>
            </a:r>
            <a:r>
              <a:rPr lang="en-AU" sz="2400" dirty="0">
                <a:sym typeface="Wingdings" pitchFamily="2" charset="2"/>
              </a:rPr>
              <a:t>calculus: computing cost function derivatives.</a:t>
            </a:r>
            <a:endParaRPr lang="en-AU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18" name="Picture 17" descr="A diagram of a machine&#10;&#10;Description automatically generated">
            <a:extLst>
              <a:ext uri="{FF2B5EF4-FFF2-40B4-BE49-F238E27FC236}">
                <a16:creationId xmlns:a16="http://schemas.microsoft.com/office/drawing/2014/main" id="{3AC570E1-14E2-CC2A-305A-3A225976B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17" y="2321107"/>
            <a:ext cx="8004366" cy="450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49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154643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i="0" dirty="0">
                <a:solidFill>
                  <a:srgbClr val="242424"/>
                </a:solidFill>
                <a:effectLst/>
              </a:rPr>
              <a:t>Backpropagation in Neural Networks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057329"/>
            <a:ext cx="10515599" cy="4743341"/>
          </a:xfrm>
        </p:spPr>
        <p:txBody>
          <a:bodyPr>
            <a:normAutofit/>
          </a:bodyPr>
          <a:lstStyle/>
          <a:p>
            <a:r>
              <a:rPr lang="en-AU" sz="2400" dirty="0"/>
              <a:t>Updates are done </a:t>
            </a:r>
            <a:r>
              <a:rPr lang="en-AU" sz="2400" b="1" dirty="0"/>
              <a:t>iteratively</a:t>
            </a:r>
            <a:r>
              <a:rPr lang="en-AU" sz="2400" dirty="0"/>
              <a:t>: optimization algorithms (such as gradient descent) adjust parameters step-by-step in the direction that reduces the cost function until convergence.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18" name="Picture 17" descr="A diagram of a machine&#10;&#10;Description automatically generated">
            <a:extLst>
              <a:ext uri="{FF2B5EF4-FFF2-40B4-BE49-F238E27FC236}">
                <a16:creationId xmlns:a16="http://schemas.microsoft.com/office/drawing/2014/main" id="{3AC570E1-14E2-CC2A-305A-3A225976B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17" y="2321107"/>
            <a:ext cx="8004366" cy="450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44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2EB3-B787-A99F-8F34-239F55EA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" y="212726"/>
            <a:ext cx="10515600" cy="1033838"/>
          </a:xfrm>
        </p:spPr>
        <p:txBody>
          <a:bodyPr>
            <a:normAutofit/>
          </a:bodyPr>
          <a:lstStyle/>
          <a:p>
            <a:r>
              <a:rPr lang="en-AU" i="0" dirty="0">
                <a:solidFill>
                  <a:srgbClr val="242424"/>
                </a:solidFill>
                <a:effectLst/>
              </a:rPr>
              <a:t>Backpropagation in Neural Networks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D9BBC-F9BF-6E4D-13D1-02BEC933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304FE5-2269-315B-926B-DE103FDDBA1D}"/>
              </a:ext>
            </a:extLst>
          </p:cNvPr>
          <p:cNvSpPr txBox="1"/>
          <p:nvPr/>
        </p:nvSpPr>
        <p:spPr>
          <a:xfrm>
            <a:off x="277757" y="6369635"/>
            <a:ext cx="5011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(Activation functions will be ignored for this example)</a:t>
            </a:r>
          </a:p>
        </p:txBody>
      </p:sp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D41F54A1-BE1E-12DE-E1DF-383480BA3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3" y="1141461"/>
            <a:ext cx="11284574" cy="29465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9C2A8B-66A4-E65D-2ABA-37B04C72107E}"/>
              </a:ext>
            </a:extLst>
          </p:cNvPr>
          <p:cNvSpPr txBox="1"/>
          <p:nvPr/>
        </p:nvSpPr>
        <p:spPr>
          <a:xfrm>
            <a:off x="6609740" y="3283202"/>
            <a:ext cx="51285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What does    </a:t>
            </a:r>
            <a:r>
              <a:rPr lang="en-US" sz="2400" baseline="-25000" dirty="0">
                <a:latin typeface="+mn-lt"/>
              </a:rPr>
              <a:t>  </a:t>
            </a:r>
            <a:r>
              <a:rPr lang="en-US" sz="2400" dirty="0">
                <a:latin typeface="+mn-lt"/>
              </a:rPr>
              <a:t>contribute to the outcome     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How much do I need to change     by to minimize the Error?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aseline="-25000" dirty="0">
              <a:latin typeface="+mn-lt"/>
            </a:endParaRPr>
          </a:p>
        </p:txBody>
      </p:sp>
      <p:pic>
        <p:nvPicPr>
          <p:cNvPr id="18" name="Picture 17" descr="A black letter with an arrow pointing up&#10;&#10;Description automatically generated">
            <a:extLst>
              <a:ext uri="{FF2B5EF4-FFF2-40B4-BE49-F238E27FC236}">
                <a16:creationId xmlns:a16="http://schemas.microsoft.com/office/drawing/2014/main" id="{E8705497-0FCB-1A37-5152-B39A3F7D1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9" r="13202"/>
          <a:stretch/>
        </p:blipFill>
        <p:spPr>
          <a:xfrm>
            <a:off x="8235079" y="3696051"/>
            <a:ext cx="273050" cy="390995"/>
          </a:xfrm>
          <a:prstGeom prst="rect">
            <a:avLst/>
          </a:prstGeom>
        </p:spPr>
      </p:pic>
      <p:pic>
        <p:nvPicPr>
          <p:cNvPr id="20" name="Picture 19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D2A2304-9FDB-FA06-7C66-C6B01D89C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57" y="4121306"/>
            <a:ext cx="3611071" cy="2277931"/>
          </a:xfrm>
          <a:prstGeom prst="rect">
            <a:avLst/>
          </a:prstGeom>
        </p:spPr>
      </p:pic>
      <p:pic>
        <p:nvPicPr>
          <p:cNvPr id="23" name="Picture 22" descr="A purple number on a white background&#10;&#10;Description automatically generated">
            <a:extLst>
              <a:ext uri="{FF2B5EF4-FFF2-40B4-BE49-F238E27FC236}">
                <a16:creationId xmlns:a16="http://schemas.microsoft.com/office/drawing/2014/main" id="{253FA150-22EC-9F16-C64F-1DECD6B300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" r="13548"/>
          <a:stretch/>
        </p:blipFill>
        <p:spPr>
          <a:xfrm>
            <a:off x="10941033" y="4151844"/>
            <a:ext cx="247277" cy="357399"/>
          </a:xfrm>
          <a:prstGeom prst="rect">
            <a:avLst/>
          </a:prstGeom>
        </p:spPr>
      </p:pic>
      <p:pic>
        <p:nvPicPr>
          <p:cNvPr id="24" name="Picture 23" descr="A purple number on a white background&#10;&#10;Description automatically generated">
            <a:extLst>
              <a:ext uri="{FF2B5EF4-FFF2-40B4-BE49-F238E27FC236}">
                <a16:creationId xmlns:a16="http://schemas.microsoft.com/office/drawing/2014/main" id="{E2674E92-3A59-34E6-5822-515E7908DB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" r="13548"/>
          <a:stretch/>
        </p:blipFill>
        <p:spPr>
          <a:xfrm>
            <a:off x="8460504" y="3355450"/>
            <a:ext cx="247277" cy="35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15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2EB3-B787-A99F-8F34-239F55EA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" y="212726"/>
            <a:ext cx="10515600" cy="1033838"/>
          </a:xfrm>
        </p:spPr>
        <p:txBody>
          <a:bodyPr>
            <a:normAutofit/>
          </a:bodyPr>
          <a:lstStyle/>
          <a:p>
            <a:r>
              <a:rPr lang="en-AU" i="0" dirty="0">
                <a:solidFill>
                  <a:srgbClr val="242424"/>
                </a:solidFill>
                <a:effectLst/>
              </a:rPr>
              <a:t>Backpropagation in Neural Networks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D9BBC-F9BF-6E4D-13D1-02BEC933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304FE5-2269-315B-926B-DE103FDDBA1D}"/>
              </a:ext>
            </a:extLst>
          </p:cNvPr>
          <p:cNvSpPr txBox="1"/>
          <p:nvPr/>
        </p:nvSpPr>
        <p:spPr>
          <a:xfrm>
            <a:off x="277757" y="6369635"/>
            <a:ext cx="5011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(Activation functions will be ignored for this example)</a:t>
            </a:r>
          </a:p>
        </p:txBody>
      </p:sp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D41F54A1-BE1E-12DE-E1DF-383480BA3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3" y="1141461"/>
            <a:ext cx="11284574" cy="29465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9C2A8B-66A4-E65D-2ABA-37B04C72107E}"/>
              </a:ext>
            </a:extLst>
          </p:cNvPr>
          <p:cNvSpPr txBox="1"/>
          <p:nvPr/>
        </p:nvSpPr>
        <p:spPr>
          <a:xfrm>
            <a:off x="6609740" y="3283202"/>
            <a:ext cx="5128547" cy="238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What does    </a:t>
            </a:r>
            <a:r>
              <a:rPr lang="en-US" sz="2400" baseline="-25000" dirty="0">
                <a:latin typeface="+mn-lt"/>
              </a:rPr>
              <a:t>  </a:t>
            </a:r>
            <a:r>
              <a:rPr lang="en-US" sz="2400" dirty="0">
                <a:latin typeface="+mn-lt"/>
              </a:rPr>
              <a:t>contribute to the outcome     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How much do I need to change     by to minimize the Error?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Use the </a:t>
            </a:r>
            <a:r>
              <a:rPr lang="en-US" sz="2400" b="1" dirty="0">
                <a:latin typeface="+mn-lt"/>
              </a:rPr>
              <a:t>Chain Rule</a:t>
            </a:r>
            <a:r>
              <a:rPr lang="en-US" sz="2400" dirty="0">
                <a:latin typeface="+mn-lt"/>
              </a:rPr>
              <a:t>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aseline="-25000" dirty="0">
              <a:latin typeface="+mn-lt"/>
            </a:endParaRPr>
          </a:p>
        </p:txBody>
      </p:sp>
      <p:pic>
        <p:nvPicPr>
          <p:cNvPr id="18" name="Picture 17" descr="A black letter with an arrow pointing up&#10;&#10;Description automatically generated">
            <a:extLst>
              <a:ext uri="{FF2B5EF4-FFF2-40B4-BE49-F238E27FC236}">
                <a16:creationId xmlns:a16="http://schemas.microsoft.com/office/drawing/2014/main" id="{E8705497-0FCB-1A37-5152-B39A3F7D1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9" r="13202"/>
          <a:stretch/>
        </p:blipFill>
        <p:spPr>
          <a:xfrm>
            <a:off x="8235079" y="3696051"/>
            <a:ext cx="273050" cy="390995"/>
          </a:xfrm>
          <a:prstGeom prst="rect">
            <a:avLst/>
          </a:prstGeom>
        </p:spPr>
      </p:pic>
      <p:pic>
        <p:nvPicPr>
          <p:cNvPr id="20" name="Picture 19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D2A2304-9FDB-FA06-7C66-C6B01D89C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57" y="4121306"/>
            <a:ext cx="3611071" cy="2277931"/>
          </a:xfrm>
          <a:prstGeom prst="rect">
            <a:avLst/>
          </a:prstGeom>
        </p:spPr>
      </p:pic>
      <p:pic>
        <p:nvPicPr>
          <p:cNvPr id="23" name="Picture 22" descr="A purple number on a white background&#10;&#10;Description automatically generated">
            <a:extLst>
              <a:ext uri="{FF2B5EF4-FFF2-40B4-BE49-F238E27FC236}">
                <a16:creationId xmlns:a16="http://schemas.microsoft.com/office/drawing/2014/main" id="{253FA150-22EC-9F16-C64F-1DECD6B300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" r="13548"/>
          <a:stretch/>
        </p:blipFill>
        <p:spPr>
          <a:xfrm>
            <a:off x="10941033" y="4151844"/>
            <a:ext cx="247277" cy="357399"/>
          </a:xfrm>
          <a:prstGeom prst="rect">
            <a:avLst/>
          </a:prstGeom>
        </p:spPr>
      </p:pic>
      <p:pic>
        <p:nvPicPr>
          <p:cNvPr id="24" name="Picture 23" descr="A purple number on a white background&#10;&#10;Description automatically generated">
            <a:extLst>
              <a:ext uri="{FF2B5EF4-FFF2-40B4-BE49-F238E27FC236}">
                <a16:creationId xmlns:a16="http://schemas.microsoft.com/office/drawing/2014/main" id="{E2674E92-3A59-34E6-5822-515E7908DB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" r="13548"/>
          <a:stretch/>
        </p:blipFill>
        <p:spPr>
          <a:xfrm>
            <a:off x="8460504" y="3355450"/>
            <a:ext cx="247277" cy="357399"/>
          </a:xfrm>
          <a:prstGeom prst="rect">
            <a:avLst/>
          </a:prstGeom>
        </p:spPr>
      </p:pic>
      <p:pic>
        <p:nvPicPr>
          <p:cNvPr id="7" name="Picture 6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0A4E9B5F-6C6C-923D-1B53-0C22D89B8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423" y="5373381"/>
            <a:ext cx="5290035" cy="140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39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2EB3-B787-A99F-8F34-239F55EA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" y="212726"/>
            <a:ext cx="10515600" cy="1033838"/>
          </a:xfrm>
        </p:spPr>
        <p:txBody>
          <a:bodyPr>
            <a:normAutofit/>
          </a:bodyPr>
          <a:lstStyle/>
          <a:p>
            <a:r>
              <a:rPr lang="en-AU" i="0" dirty="0">
                <a:solidFill>
                  <a:srgbClr val="242424"/>
                </a:solidFill>
                <a:effectLst/>
              </a:rPr>
              <a:t>Backpropagation in Neural Networks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D9BBC-F9BF-6E4D-13D1-02BEC933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304FE5-2269-315B-926B-DE103FDDBA1D}"/>
              </a:ext>
            </a:extLst>
          </p:cNvPr>
          <p:cNvSpPr txBox="1"/>
          <p:nvPr/>
        </p:nvSpPr>
        <p:spPr>
          <a:xfrm>
            <a:off x="277757" y="6369635"/>
            <a:ext cx="5011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(Activation functions will be ignored for this example)</a:t>
            </a:r>
          </a:p>
        </p:txBody>
      </p:sp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D41F54A1-BE1E-12DE-E1DF-383480BA3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3" y="1141461"/>
            <a:ext cx="11284574" cy="29465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9C2A8B-66A4-E65D-2ABA-37B04C72107E}"/>
              </a:ext>
            </a:extLst>
          </p:cNvPr>
          <p:cNvSpPr txBox="1"/>
          <p:nvPr/>
        </p:nvSpPr>
        <p:spPr>
          <a:xfrm>
            <a:off x="6609740" y="3073379"/>
            <a:ext cx="5128547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What about the changes to     needed to minimize the Error?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Backpropagation algorithm these updates simultaneously in a single pass.</a:t>
            </a:r>
            <a:endParaRPr lang="en-US" sz="2400" baseline="-25000" dirty="0">
              <a:latin typeface="+mn-lt"/>
            </a:endParaRPr>
          </a:p>
        </p:txBody>
      </p:sp>
      <p:pic>
        <p:nvPicPr>
          <p:cNvPr id="20" name="Picture 19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D2A2304-9FDB-FA06-7C66-C6B01D89C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57" y="4121306"/>
            <a:ext cx="3611071" cy="2277931"/>
          </a:xfrm>
          <a:prstGeom prst="rect">
            <a:avLst/>
          </a:prstGeom>
        </p:spPr>
      </p:pic>
      <p:pic>
        <p:nvPicPr>
          <p:cNvPr id="4" name="Picture 3" descr="A red number on a white background&#10;&#10;Description automatically generated">
            <a:extLst>
              <a:ext uri="{FF2B5EF4-FFF2-40B4-BE49-F238E27FC236}">
                <a16:creationId xmlns:a16="http://schemas.microsoft.com/office/drawing/2014/main" id="{988F2464-AE02-4D33-5AD0-CB615188D9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6" r="6214"/>
          <a:stretch/>
        </p:blipFill>
        <p:spPr>
          <a:xfrm>
            <a:off x="10470534" y="3154919"/>
            <a:ext cx="226893" cy="330025"/>
          </a:xfrm>
          <a:prstGeom prst="rect">
            <a:avLst/>
          </a:prstGeom>
        </p:spPr>
      </p:pic>
      <p:pic>
        <p:nvPicPr>
          <p:cNvPr id="8" name="Picture 7" descr="A black text with a black line&#10;&#10;Description automatically generated with medium confidence">
            <a:extLst>
              <a:ext uri="{FF2B5EF4-FFF2-40B4-BE49-F238E27FC236}">
                <a16:creationId xmlns:a16="http://schemas.microsoft.com/office/drawing/2014/main" id="{CCA01451-9FBE-697F-CAC7-FE8270372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733" y="5155511"/>
            <a:ext cx="6504647" cy="124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27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599" cy="4743341"/>
          </a:xfrm>
        </p:spPr>
        <p:txBody>
          <a:bodyPr>
            <a:normAutofit/>
          </a:bodyPr>
          <a:lstStyle/>
          <a:p>
            <a:r>
              <a:rPr lang="en-AU" b="1" i="0" dirty="0">
                <a:effectLst/>
                <a:latin typeface="Söhne"/>
              </a:rPr>
              <a:t>Accuracy</a:t>
            </a:r>
            <a:r>
              <a:rPr lang="en-AU" b="0" i="0" dirty="0">
                <a:effectLst/>
                <a:latin typeface="Söhne"/>
              </a:rPr>
              <a:t>: </a:t>
            </a:r>
            <a:endParaRPr lang="en-AU" dirty="0">
              <a:latin typeface="Söhne"/>
            </a:endParaRPr>
          </a:p>
          <a:p>
            <a:pPr lvl="1"/>
            <a:r>
              <a:rPr lang="en-AU" b="0" i="0" dirty="0">
                <a:effectLst/>
                <a:latin typeface="Söhne"/>
              </a:rPr>
              <a:t>Measure the percentage of correctly classified instances. </a:t>
            </a:r>
          </a:p>
          <a:p>
            <a:r>
              <a:rPr lang="en-AU" b="1" i="0" dirty="0">
                <a:effectLst/>
                <a:latin typeface="Söhne"/>
              </a:rPr>
              <a:t>Precision:</a:t>
            </a:r>
          </a:p>
          <a:p>
            <a:pPr lvl="1"/>
            <a:r>
              <a:rPr lang="en-AU" dirty="0">
                <a:latin typeface="Söhne"/>
              </a:rPr>
              <a:t>Proportion of true positive predictions among all positive predictions.</a:t>
            </a:r>
          </a:p>
          <a:p>
            <a:pPr lvl="1"/>
            <a:r>
              <a:rPr lang="en-AU" dirty="0">
                <a:latin typeface="Söhne"/>
              </a:rPr>
              <a:t>“Out of all positive predictions, how many were correct?”</a:t>
            </a:r>
          </a:p>
          <a:p>
            <a:r>
              <a:rPr lang="en-AU" b="1" i="0" dirty="0">
                <a:effectLst/>
                <a:latin typeface="Söhne"/>
              </a:rPr>
              <a:t>Recall:</a:t>
            </a:r>
          </a:p>
          <a:p>
            <a:pPr lvl="1"/>
            <a:r>
              <a:rPr lang="en-AU" dirty="0">
                <a:latin typeface="Söhne"/>
              </a:rPr>
              <a:t>Proportion of true positive predictions among all actual positive instances.</a:t>
            </a:r>
          </a:p>
          <a:p>
            <a:pPr lvl="1"/>
            <a:r>
              <a:rPr lang="en-AU" dirty="0">
                <a:latin typeface="Söhne"/>
              </a:rPr>
              <a:t>“Out of all actual positives, how many were correctly identified?”</a:t>
            </a:r>
          </a:p>
          <a:p>
            <a:r>
              <a:rPr lang="en-AU" b="1" i="0" dirty="0">
                <a:effectLst/>
                <a:latin typeface="Söhne"/>
              </a:rPr>
              <a:t>F1 Score:</a:t>
            </a:r>
          </a:p>
          <a:p>
            <a:pPr lvl="1"/>
            <a:r>
              <a:rPr lang="en-AU" b="0" i="0" dirty="0">
                <a:effectLst/>
                <a:latin typeface="Söhne"/>
              </a:rPr>
              <a:t>Harmonic mean of precision and recall, balancing both metrics.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35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1912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EDD1E-E19A-F1AC-F8EE-38CFB0E0770B}"/>
              </a:ext>
            </a:extLst>
          </p:cNvPr>
          <p:cNvSpPr txBox="1"/>
          <p:nvPr/>
        </p:nvSpPr>
        <p:spPr>
          <a:xfrm>
            <a:off x="4624552" y="1371775"/>
            <a:ext cx="717856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 </a:t>
            </a:r>
            <a:r>
              <a:rPr lang="en-US" b="1" dirty="0"/>
              <a:t>confusion matrix</a:t>
            </a:r>
            <a:r>
              <a:rPr lang="en-US" dirty="0"/>
              <a:t> is useful for calculating these metrics.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Example with 100 instances: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  <a:r>
              <a:rPr lang="en-US" dirty="0"/>
              <a:t> = TP + TN / (TP + FP + FN + TN)</a:t>
            </a:r>
          </a:p>
          <a:p>
            <a:pPr algn="l"/>
            <a:r>
              <a:rPr lang="en-US" dirty="0"/>
              <a:t>	= 85 / 100 = 85%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Precision</a:t>
            </a:r>
            <a:r>
              <a:rPr lang="en-US" dirty="0"/>
              <a:t> = TP / (TP + FP)</a:t>
            </a:r>
          </a:p>
          <a:p>
            <a:pPr algn="l"/>
            <a:r>
              <a:rPr lang="en-US" dirty="0"/>
              <a:t>	= 45 / 55 = 81.81%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Recall</a:t>
            </a:r>
            <a:r>
              <a:rPr lang="en-US" dirty="0"/>
              <a:t> = TP / (TP + FN)</a:t>
            </a:r>
          </a:p>
          <a:p>
            <a:pPr algn="l"/>
            <a:r>
              <a:rPr lang="en-US" dirty="0"/>
              <a:t>	= 45 / 50 = 90%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F1 Score</a:t>
            </a:r>
            <a:r>
              <a:rPr lang="en-US" dirty="0"/>
              <a:t> = 2 * Precision * Recall / (Precision + Recall)</a:t>
            </a:r>
          </a:p>
          <a:p>
            <a:pPr algn="l"/>
            <a:r>
              <a:rPr lang="en-US" dirty="0"/>
              <a:t>	= 2 * 0.8181 * 0.85 / (0.85 + 0.8181)</a:t>
            </a:r>
          </a:p>
          <a:p>
            <a:pPr algn="l"/>
            <a:r>
              <a:rPr lang="en-US" dirty="0"/>
              <a:t>	= 83.37%</a:t>
            </a:r>
          </a:p>
        </p:txBody>
      </p:sp>
      <p:pic>
        <p:nvPicPr>
          <p:cNvPr id="12" name="Picture 11" descr="A diagram of negative outcomes&#10;&#10;Description automatically generated">
            <a:extLst>
              <a:ext uri="{FF2B5EF4-FFF2-40B4-BE49-F238E27FC236}">
                <a16:creationId xmlns:a16="http://schemas.microsoft.com/office/drawing/2014/main" id="{503B723E-BFBF-1AB6-F36B-969F5F902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71" y="852557"/>
            <a:ext cx="3030574" cy="2925514"/>
          </a:xfrm>
          <a:prstGeom prst="rect">
            <a:avLst/>
          </a:prstGeom>
        </p:spPr>
      </p:pic>
      <p:pic>
        <p:nvPicPr>
          <p:cNvPr id="14" name="Picture 13" descr="A diagram of a number of outcomes&#10;&#10;Description automatically generated with medium confidence">
            <a:extLst>
              <a:ext uri="{FF2B5EF4-FFF2-40B4-BE49-F238E27FC236}">
                <a16:creationId xmlns:a16="http://schemas.microsoft.com/office/drawing/2014/main" id="{C438CA40-6F21-F47A-FBEA-656C64642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7" y="3795960"/>
            <a:ext cx="3055177" cy="292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18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4751" cy="4351338"/>
          </a:xfrm>
        </p:spPr>
        <p:txBody>
          <a:bodyPr>
            <a:normAutofit/>
          </a:bodyPr>
          <a:lstStyle/>
          <a:p>
            <a:r>
              <a:rPr lang="en-AU" sz="2400" b="1" i="0" dirty="0">
                <a:effectLst/>
                <a:latin typeface="Söhne"/>
              </a:rPr>
              <a:t>Mean Absolute Error (MAE)</a:t>
            </a:r>
            <a:r>
              <a:rPr lang="en-AU" sz="2400" b="0" i="0" dirty="0">
                <a:effectLst/>
                <a:latin typeface="Söhne"/>
              </a:rPr>
              <a:t>: </a:t>
            </a:r>
          </a:p>
          <a:p>
            <a:pPr lvl="1"/>
            <a:r>
              <a:rPr lang="en-AU" sz="2000" b="0" i="0" dirty="0">
                <a:effectLst/>
                <a:latin typeface="Söhne"/>
              </a:rPr>
              <a:t>Commonly used for regression tasks, it measures the average absolute difference between predicted and actual values.</a:t>
            </a:r>
          </a:p>
          <a:p>
            <a:r>
              <a:rPr lang="en-AU" sz="2400" b="1" i="0" dirty="0">
                <a:effectLst/>
                <a:latin typeface="Söhne"/>
              </a:rPr>
              <a:t>Mean Squared Error (MSE)</a:t>
            </a:r>
            <a:r>
              <a:rPr lang="en-AU" sz="2400" b="0" i="0" dirty="0">
                <a:effectLst/>
                <a:latin typeface="Söhne"/>
              </a:rPr>
              <a:t>: </a:t>
            </a:r>
          </a:p>
          <a:p>
            <a:pPr lvl="1"/>
            <a:r>
              <a:rPr lang="en-AU" sz="2000" b="0" i="0" dirty="0">
                <a:effectLst/>
                <a:latin typeface="Söhne"/>
              </a:rPr>
              <a:t>Another regression metric, measures the average squared difference between predicted and actual values, giving higher weight to larger errors.</a:t>
            </a:r>
          </a:p>
          <a:p>
            <a:r>
              <a:rPr lang="en-AU" sz="2400" b="1" i="0" dirty="0">
                <a:effectLst/>
                <a:latin typeface="Söhne"/>
              </a:rPr>
              <a:t>Cross-Validation Scores</a:t>
            </a:r>
            <a:r>
              <a:rPr lang="en-AU" sz="2400" b="0" i="0" dirty="0">
                <a:effectLst/>
                <a:latin typeface="Söhne"/>
              </a:rPr>
              <a:t>: </a:t>
            </a:r>
          </a:p>
          <a:p>
            <a:pPr lvl="1"/>
            <a:r>
              <a:rPr lang="en-AU" sz="2000" b="0" i="0" dirty="0">
                <a:effectLst/>
                <a:latin typeface="Söhne"/>
              </a:rPr>
              <a:t>Assess model performance on multiple subsets of the data to check for overfitting and assess generalization.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6" name="Picture 5" descr="A mathematical equations with numbers and symbols&#10;&#10;Description automatically generated">
            <a:extLst>
              <a:ext uri="{FF2B5EF4-FFF2-40B4-BE49-F238E27FC236}">
                <a16:creationId xmlns:a16="http://schemas.microsoft.com/office/drawing/2014/main" id="{C3E1F431-3938-1747-3F26-889F2FCED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34" y="1825625"/>
            <a:ext cx="3908335" cy="24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6" name="Picture 5" descr="A mathematical equations with numbers and symbols&#10;&#10;Description automatically generated">
            <a:extLst>
              <a:ext uri="{FF2B5EF4-FFF2-40B4-BE49-F238E27FC236}">
                <a16:creationId xmlns:a16="http://schemas.microsoft.com/office/drawing/2014/main" id="{C3E1F431-3938-1747-3F26-889F2FCED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34" y="1825625"/>
            <a:ext cx="3908335" cy="2403626"/>
          </a:xfrm>
          <a:prstGeom prst="rect">
            <a:avLst/>
          </a:prstGeom>
        </p:spPr>
      </p:pic>
      <p:pic>
        <p:nvPicPr>
          <p:cNvPr id="8" name="Picture 7" descr="A line drawing of a line&#10;&#10;Description automatically generated">
            <a:extLst>
              <a:ext uri="{FF2B5EF4-FFF2-40B4-BE49-F238E27FC236}">
                <a16:creationId xmlns:a16="http://schemas.microsoft.com/office/drawing/2014/main" id="{9F151899-5640-8A7F-3BC2-581012042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9" y="1895965"/>
            <a:ext cx="6311900" cy="477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6984D4-DADA-60E9-330F-157CA9EAF67F}"/>
              </a:ext>
            </a:extLst>
          </p:cNvPr>
          <p:cNvSpPr txBox="1"/>
          <p:nvPr/>
        </p:nvSpPr>
        <p:spPr>
          <a:xfrm>
            <a:off x="6342553" y="4538748"/>
            <a:ext cx="36602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Example regression problem: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Dots are actual data points.</a:t>
            </a:r>
          </a:p>
        </p:txBody>
      </p:sp>
    </p:spTree>
    <p:extLst>
      <p:ext uri="{BB962C8B-B14F-4D97-AF65-F5344CB8AC3E}">
        <p14:creationId xmlns:p14="http://schemas.microsoft.com/office/powerpoint/2010/main" val="1379606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6" name="Picture 5" descr="A mathematical equations with numbers and symbols&#10;&#10;Description automatically generated">
            <a:extLst>
              <a:ext uri="{FF2B5EF4-FFF2-40B4-BE49-F238E27FC236}">
                <a16:creationId xmlns:a16="http://schemas.microsoft.com/office/drawing/2014/main" id="{C3E1F431-3938-1747-3F26-889F2FCED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34" y="1825625"/>
            <a:ext cx="3908335" cy="2403626"/>
          </a:xfrm>
          <a:prstGeom prst="rect">
            <a:avLst/>
          </a:prstGeom>
        </p:spPr>
      </p:pic>
      <p:pic>
        <p:nvPicPr>
          <p:cNvPr id="9" name="Picture 8" descr="A line graph with dots and circles&#10;&#10;Description automatically generated">
            <a:extLst>
              <a:ext uri="{FF2B5EF4-FFF2-40B4-BE49-F238E27FC236}">
                <a16:creationId xmlns:a16="http://schemas.microsoft.com/office/drawing/2014/main" id="{146C3544-0A5A-0239-3C9F-6890C2331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07" y="1981616"/>
            <a:ext cx="6297099" cy="4777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6984D4-DADA-60E9-330F-157CA9EAF67F}"/>
              </a:ext>
            </a:extLst>
          </p:cNvPr>
          <p:cNvSpPr txBox="1"/>
          <p:nvPr/>
        </p:nvSpPr>
        <p:spPr>
          <a:xfrm>
            <a:off x="6342553" y="4538748"/>
            <a:ext cx="572676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Example regression problem: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Dots are actual data points.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Line is the learned function (“line of best fit”).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X are the intercepts.</a:t>
            </a:r>
          </a:p>
        </p:txBody>
      </p:sp>
    </p:spTree>
    <p:extLst>
      <p:ext uri="{BB962C8B-B14F-4D97-AF65-F5344CB8AC3E}">
        <p14:creationId xmlns:p14="http://schemas.microsoft.com/office/powerpoint/2010/main" val="325151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B0735-2550-ED22-D83B-E0AF85157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0020"/>
            <a:ext cx="10515600" cy="26915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200" b="0" i="0" dirty="0">
                <a:solidFill>
                  <a:srgbClr val="374151"/>
                </a:solidFill>
                <a:effectLst/>
                <a:latin typeface="Söhne"/>
              </a:rPr>
              <a:t>Is AI taking over human jobs? Is it true that AI is becoming the dominant form of intelligence on Earth? Will it take control of the planet?</a:t>
            </a:r>
            <a:endParaRPr lang="en-AU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029FA-E9C5-7F1D-4DAD-B42B9592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116F028-CC2A-3EE5-2088-A86567D31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6"/>
          <a:stretch/>
        </p:blipFill>
        <p:spPr bwMode="auto">
          <a:xfrm>
            <a:off x="2844027" y="2176977"/>
            <a:ext cx="6503945" cy="436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083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6" name="Picture 5" descr="A mathematical equations with numbers and symbols&#10;&#10;Description automatically generated">
            <a:extLst>
              <a:ext uri="{FF2B5EF4-FFF2-40B4-BE49-F238E27FC236}">
                <a16:creationId xmlns:a16="http://schemas.microsoft.com/office/drawing/2014/main" id="{C3E1F431-3938-1747-3F26-889F2FCED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34" y="1825625"/>
            <a:ext cx="3908335" cy="2403626"/>
          </a:xfrm>
          <a:prstGeom prst="rect">
            <a:avLst/>
          </a:prstGeom>
        </p:spPr>
      </p:pic>
      <p:pic>
        <p:nvPicPr>
          <p:cNvPr id="4" name="Picture 3" descr="A diagram of a line graph&#10;&#10;Description automatically generated">
            <a:extLst>
              <a:ext uri="{FF2B5EF4-FFF2-40B4-BE49-F238E27FC236}">
                <a16:creationId xmlns:a16="http://schemas.microsoft.com/office/drawing/2014/main" id="{0E0EA039-9E94-2F76-0A17-B0DF9986E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0" y="2045425"/>
            <a:ext cx="7010912" cy="4812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1A91D6-3046-A492-5918-B05342818529}"/>
              </a:ext>
            </a:extLst>
          </p:cNvPr>
          <p:cNvSpPr txBox="1"/>
          <p:nvPr/>
        </p:nvSpPr>
        <p:spPr>
          <a:xfrm>
            <a:off x="6521229" y="4700528"/>
            <a:ext cx="51662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Errors </a:t>
            </a:r>
            <a:r>
              <a:rPr lang="en-US" b="1" dirty="0"/>
              <a:t>e</a:t>
            </a:r>
            <a:r>
              <a:rPr lang="en-US" dirty="0"/>
              <a:t> are the differences between the actual </a:t>
            </a:r>
            <a:r>
              <a:rPr lang="en-US" b="1" dirty="0"/>
              <a:t>y</a:t>
            </a:r>
            <a:r>
              <a:rPr lang="en-US" dirty="0"/>
              <a:t> and the predicted </a:t>
            </a:r>
            <a:r>
              <a:rPr lang="cy-GB" b="1" dirty="0"/>
              <a:t>ŷ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You can see how the MSE </a:t>
            </a:r>
            <a:r>
              <a:rPr lang="en-US" dirty="0" err="1"/>
              <a:t>penalises</a:t>
            </a:r>
            <a:r>
              <a:rPr lang="en-US" dirty="0"/>
              <a:t> larger errors.</a:t>
            </a:r>
          </a:p>
        </p:txBody>
      </p:sp>
    </p:spTree>
    <p:extLst>
      <p:ext uri="{BB962C8B-B14F-4D97-AF65-F5344CB8AC3E}">
        <p14:creationId xmlns:p14="http://schemas.microsoft.com/office/powerpoint/2010/main" val="3945794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82AE3-6275-24ED-99E3-93643ED8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BB9EAEB-4649-89B2-21B8-DBD101E8E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7452" y="336679"/>
            <a:ext cx="10117095" cy="60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367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AWS Inference-as-a-Service (IaaS) Models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Söhne"/>
              </a:rPr>
              <a:t>Models that have been trained and deployed by AWS; end users only need to query the model for predictions on their supplied data.</a:t>
            </a:r>
          </a:p>
          <a:p>
            <a:r>
              <a:rPr lang="en-AU" dirty="0">
                <a:latin typeface="Söhne"/>
              </a:rPr>
              <a:t>A few examples:</a:t>
            </a:r>
          </a:p>
          <a:p>
            <a:endParaRPr lang="en-AU" b="0" i="0" dirty="0">
              <a:effectLst/>
              <a:latin typeface="Söhne"/>
            </a:endParaRPr>
          </a:p>
          <a:p>
            <a:pPr marL="514350" indent="-514350">
              <a:buFont typeface="+mj-lt"/>
              <a:buAutoNum type="arabicPeriod"/>
            </a:pPr>
            <a:r>
              <a:rPr lang="en-AU" dirty="0">
                <a:latin typeface="Söhne"/>
              </a:rPr>
              <a:t>AWS Comprehend:</a:t>
            </a:r>
          </a:p>
          <a:p>
            <a:pPr lvl="1"/>
            <a:r>
              <a:rPr lang="en-AU" dirty="0" err="1">
                <a:latin typeface="Söhne"/>
              </a:rPr>
              <a:t>Analyzes</a:t>
            </a:r>
            <a:r>
              <a:rPr lang="en-AU" dirty="0">
                <a:latin typeface="Söhne"/>
              </a:rPr>
              <a:t> text and documents and provides information on:</a:t>
            </a:r>
          </a:p>
          <a:p>
            <a:pPr lvl="2"/>
            <a:r>
              <a:rPr lang="en-AU" dirty="0">
                <a:latin typeface="Söhne"/>
              </a:rPr>
              <a:t> Entities, key phrases, language, sentiments, etc.</a:t>
            </a:r>
            <a:br>
              <a:rPr lang="en-AU" dirty="0">
                <a:latin typeface="Söhne"/>
              </a:rPr>
            </a:br>
            <a:endParaRPr lang="en-AU" b="0" i="0" dirty="0">
              <a:effectLst/>
              <a:latin typeface="Söhn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77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AWS Inference-as-a-Service (IaaS) Models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>
                <a:latin typeface="Söhne"/>
              </a:rPr>
              <a:t>Models that have been trained and deployed by AWS; end users only need to query the model for predictions on their supplied data.</a:t>
            </a:r>
          </a:p>
          <a:p>
            <a:r>
              <a:rPr lang="en-AU" dirty="0">
                <a:latin typeface="Söhne"/>
              </a:rPr>
              <a:t>A few examples:</a:t>
            </a:r>
          </a:p>
          <a:p>
            <a:endParaRPr lang="en-AU" b="0" i="0" dirty="0">
              <a:effectLst/>
              <a:latin typeface="Söhne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AU" dirty="0">
                <a:latin typeface="Söhne"/>
              </a:rPr>
              <a:t>AWS </a:t>
            </a:r>
            <a:r>
              <a:rPr lang="en-AU" dirty="0" err="1">
                <a:latin typeface="Söhne"/>
              </a:rPr>
              <a:t>Rekognition</a:t>
            </a:r>
            <a:r>
              <a:rPr lang="en-AU" dirty="0">
                <a:latin typeface="Söhne"/>
              </a:rPr>
              <a:t>:</a:t>
            </a:r>
          </a:p>
          <a:p>
            <a:pPr lvl="1"/>
            <a:r>
              <a:rPr lang="en-AU" dirty="0">
                <a:latin typeface="Söhne"/>
              </a:rPr>
              <a:t>Image and video recognition service. Is able to extract various information:</a:t>
            </a:r>
          </a:p>
          <a:p>
            <a:pPr lvl="2"/>
            <a:r>
              <a:rPr lang="en-AU" dirty="0">
                <a:latin typeface="Söhne"/>
              </a:rPr>
              <a:t>Object and scene detection,</a:t>
            </a:r>
          </a:p>
          <a:p>
            <a:pPr lvl="2"/>
            <a:r>
              <a:rPr lang="en-AU" dirty="0">
                <a:latin typeface="Söhne"/>
              </a:rPr>
              <a:t>Face detection,</a:t>
            </a:r>
          </a:p>
          <a:p>
            <a:pPr lvl="2"/>
            <a:r>
              <a:rPr lang="en-AU" dirty="0">
                <a:latin typeface="Söhne"/>
              </a:rPr>
              <a:t>Text-in-image detection,</a:t>
            </a:r>
          </a:p>
          <a:p>
            <a:pPr lvl="2"/>
            <a:r>
              <a:rPr lang="en-AU" dirty="0">
                <a:latin typeface="Söhne"/>
              </a:rPr>
              <a:t>Etc.</a:t>
            </a:r>
            <a:br>
              <a:rPr lang="en-AU" dirty="0">
                <a:latin typeface="Söhne"/>
              </a:rPr>
            </a:br>
            <a:endParaRPr lang="en-AU" b="0" i="0" dirty="0">
              <a:effectLst/>
              <a:latin typeface="Söhn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976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979"/>
            <a:ext cx="10515600" cy="46739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Simplifies the process of building, training, and deploying machine learning models.</a:t>
            </a:r>
          </a:p>
          <a:p>
            <a:r>
              <a:rPr lang="en-US" b="1" dirty="0" err="1"/>
              <a:t>Jupyter</a:t>
            </a:r>
            <a:r>
              <a:rPr lang="en-US" b="1" dirty="0"/>
              <a:t> Notebooks in the </a:t>
            </a:r>
            <a:r>
              <a:rPr lang="en-US" b="1" dirty="0" err="1"/>
              <a:t>SageMaker</a:t>
            </a:r>
            <a:r>
              <a:rPr lang="en-US" b="1" dirty="0"/>
              <a:t> Web UI</a:t>
            </a:r>
          </a:p>
          <a:p>
            <a:pPr lvl="1"/>
            <a:r>
              <a:rPr lang="en-US" dirty="0"/>
              <a:t>Provides a fully managed </a:t>
            </a:r>
            <a:r>
              <a:rPr lang="en-US" dirty="0" err="1"/>
              <a:t>Jupyter</a:t>
            </a:r>
            <a:r>
              <a:rPr lang="en-US" dirty="0"/>
              <a:t> notebook environment for writing and executing code, visualizing data, and documenting your work.</a:t>
            </a:r>
          </a:p>
          <a:p>
            <a:pPr lvl="1"/>
            <a:r>
              <a:rPr lang="en-US" dirty="0"/>
              <a:t>Automatically handles the creation and management of underlying infrastructure (machines and containers) to run your code.</a:t>
            </a:r>
          </a:p>
          <a:p>
            <a:r>
              <a:rPr lang="en-US" b="1" dirty="0"/>
              <a:t>Flexibility with Code-Only Interaction</a:t>
            </a:r>
          </a:p>
          <a:p>
            <a:pPr lvl="1"/>
            <a:r>
              <a:rPr lang="en-US" dirty="0"/>
              <a:t>Interact with </a:t>
            </a:r>
            <a:r>
              <a:rPr lang="en-US" dirty="0" err="1"/>
              <a:t>SageMaker</a:t>
            </a:r>
            <a:r>
              <a:rPr lang="en-US" dirty="0"/>
              <a:t> entirely through code using the AWS SDK for Python (Boto3) or the </a:t>
            </a:r>
            <a:r>
              <a:rPr lang="en-US" dirty="0" err="1"/>
              <a:t>SageMaker</a:t>
            </a:r>
            <a:r>
              <a:rPr lang="en-US" dirty="0"/>
              <a:t> Python SDK.</a:t>
            </a:r>
          </a:p>
          <a:p>
            <a:pPr lvl="1"/>
            <a:r>
              <a:rPr lang="en-US" dirty="0"/>
              <a:t>Create custom Docker containers with your own code and dependencies, and run them on </a:t>
            </a:r>
            <a:r>
              <a:rPr lang="en-US" dirty="0" err="1"/>
              <a:t>SageMaker's</a:t>
            </a:r>
            <a:r>
              <a:rPr lang="en-US" dirty="0"/>
              <a:t> managed infrastructure.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426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Pipeline Tasks with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Preparing your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Task Definition and Data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Model Selection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Data Pre-processing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>
                <a:latin typeface="Söhne"/>
              </a:rPr>
              <a:t>Training and </a:t>
            </a:r>
            <a:r>
              <a:rPr lang="en-AU" b="1" dirty="0" err="1">
                <a:latin typeface="Söhne"/>
              </a:rPr>
              <a:t>Hyperparameterisation</a:t>
            </a:r>
            <a:endParaRPr lang="en-AU" b="1" dirty="0">
              <a:latin typeface="Söhne"/>
            </a:endParaRPr>
          </a:p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Deployment and Inference</a:t>
            </a:r>
          </a:p>
          <a:p>
            <a:pPr marL="514350" indent="-514350">
              <a:buFont typeface="+mj-lt"/>
              <a:buAutoNum type="arabicPeriod"/>
            </a:pPr>
            <a:endParaRPr lang="en-AU" b="1" dirty="0">
              <a:latin typeface="Söhne"/>
            </a:endParaRPr>
          </a:p>
          <a:p>
            <a:pPr marL="0" indent="0">
              <a:buNone/>
            </a:pPr>
            <a:r>
              <a:rPr lang="en-AU" i="0" dirty="0">
                <a:effectLst/>
                <a:latin typeface="Söhne"/>
              </a:rPr>
              <a:t>We’ll explore these tasks with a worked demo using </a:t>
            </a:r>
            <a:r>
              <a:rPr lang="en-AU" i="0" dirty="0" err="1">
                <a:effectLst/>
                <a:latin typeface="Söhne"/>
              </a:rPr>
              <a:t>Sagemaker</a:t>
            </a:r>
            <a:r>
              <a:rPr lang="en-AU" i="0" dirty="0">
                <a:effectLst/>
                <a:latin typeface="Söhne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282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Preparing your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67398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</a:rPr>
              <a:t>Hardware and Software Requirements:</a:t>
            </a:r>
            <a:r>
              <a:rPr lang="en-AU" b="0" i="0" dirty="0">
                <a:effectLst/>
              </a:rPr>
              <a:t> Ensure you have access to a suitable environment for training. </a:t>
            </a:r>
          </a:p>
          <a:p>
            <a:pPr lvl="1"/>
            <a:r>
              <a:rPr lang="en-AU" i="0" dirty="0">
                <a:effectLst/>
              </a:rPr>
              <a:t>AWS EC2 Instances, S3 buckets, EBS</a:t>
            </a:r>
            <a:r>
              <a:rPr lang="en-AU" dirty="0"/>
              <a:t>, etc., and associated policies.</a:t>
            </a:r>
            <a:r>
              <a:rPr lang="en-AU" i="0" dirty="0">
                <a:effectLst/>
              </a:rPr>
              <a:t> </a:t>
            </a:r>
          </a:p>
          <a:p>
            <a:pPr lvl="1"/>
            <a:r>
              <a:rPr lang="en-AU" i="0" dirty="0">
                <a:effectLst/>
              </a:rPr>
              <a:t>Amazon Elastic Inference: Elastic Inference allows you to attach low-cost GPU-powered inference acceleration to your EC2 instances.</a:t>
            </a:r>
          </a:p>
          <a:p>
            <a:pPr lvl="1"/>
            <a:r>
              <a:rPr lang="en-AU" i="0" dirty="0">
                <a:effectLst/>
              </a:rPr>
              <a:t>Amazon CloudWatch: CloudWatch provides monitoring and logging</a:t>
            </a:r>
          </a:p>
          <a:p>
            <a:pPr algn="l"/>
            <a:r>
              <a:rPr lang="en-AU" b="1" i="0" dirty="0">
                <a:effectLst/>
              </a:rPr>
              <a:t>Install Required Libraries:</a:t>
            </a:r>
            <a:r>
              <a:rPr lang="en-AU" dirty="0"/>
              <a:t> </a:t>
            </a:r>
            <a:r>
              <a:rPr lang="en-AU" i="0" dirty="0">
                <a:effectLst/>
              </a:rPr>
              <a:t>Use Pip to install the necessary Python libraries. Common libraries:</a:t>
            </a:r>
          </a:p>
          <a:p>
            <a:pPr lvl="1"/>
            <a:r>
              <a:rPr lang="en-AU" b="0" i="0" dirty="0">
                <a:effectLst/>
              </a:rPr>
              <a:t>NumPy and Pandas</a:t>
            </a:r>
            <a:r>
              <a:rPr lang="en-AU" dirty="0"/>
              <a:t> (data manipulation)</a:t>
            </a:r>
            <a:endParaRPr lang="en-AU" b="0" i="0" dirty="0">
              <a:effectLst/>
            </a:endParaRPr>
          </a:p>
          <a:p>
            <a:pPr lvl="1"/>
            <a:r>
              <a:rPr lang="en-AU" b="0" i="0" dirty="0">
                <a:effectLst/>
              </a:rPr>
              <a:t>Matplotlib and Seaborn (visualisation)</a:t>
            </a:r>
          </a:p>
          <a:p>
            <a:pPr lvl="1"/>
            <a:r>
              <a:rPr lang="en-AU" b="0" i="0" dirty="0">
                <a:effectLst/>
              </a:rPr>
              <a:t>Scikit-learn (for ML) TensorFlow or </a:t>
            </a:r>
            <a:r>
              <a:rPr lang="en-AU" b="0" i="0" dirty="0" err="1">
                <a:effectLst/>
              </a:rPr>
              <a:t>PyTorch</a:t>
            </a:r>
            <a:r>
              <a:rPr lang="en-AU" b="0" i="0" dirty="0">
                <a:effectLst/>
              </a:rPr>
              <a:t> (for deep learning).</a:t>
            </a:r>
            <a:endParaRPr lang="en-AU" i="0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377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Preparing your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673984"/>
          </a:xfrm>
        </p:spPr>
        <p:txBody>
          <a:bodyPr>
            <a:normAutofit/>
          </a:bodyPr>
          <a:lstStyle/>
          <a:p>
            <a:r>
              <a:rPr lang="en-AU" b="1" i="0" dirty="0">
                <a:effectLst/>
              </a:rPr>
              <a:t>Setup configuration: </a:t>
            </a:r>
          </a:p>
          <a:p>
            <a:pPr marL="1028700" indent="-342900">
              <a:spcBef>
                <a:spcPts val="0"/>
              </a:spcBef>
            </a:pPr>
            <a:r>
              <a:rPr lang="en-AU" sz="2800" i="0" u="none" strike="noStrike" dirty="0">
                <a:effectLst/>
              </a:rPr>
              <a:t>AWS credentials and region.</a:t>
            </a:r>
          </a:p>
          <a:p>
            <a:pPr marL="1028700" indent="-342900">
              <a:spcBef>
                <a:spcPts val="0"/>
              </a:spcBef>
            </a:pPr>
            <a:r>
              <a:rPr lang="en-AU" sz="2800" dirty="0"/>
              <a:t>C</a:t>
            </a:r>
            <a:r>
              <a:rPr lang="en-AU" sz="2800" i="0" u="none" strike="noStrike" dirty="0">
                <a:effectLst/>
              </a:rPr>
              <a:t>onfigure </a:t>
            </a:r>
            <a:r>
              <a:rPr lang="en-AU" sz="2800" i="0" u="none" strike="noStrike" dirty="0" err="1">
                <a:effectLst/>
              </a:rPr>
              <a:t>sagemaker</a:t>
            </a:r>
            <a:r>
              <a:rPr lang="en-AU" sz="2800" i="0" u="none" strike="noStrike" dirty="0">
                <a:effectLst/>
              </a:rPr>
              <a:t> session using boto3.</a:t>
            </a:r>
            <a:endParaRPr lang="en-AU" sz="2800" i="0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784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Task Definition and 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67398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</a:rPr>
              <a:t>Task Definition:</a:t>
            </a:r>
          </a:p>
          <a:p>
            <a:pPr lvl="1"/>
            <a:r>
              <a:rPr lang="en-AU" dirty="0"/>
              <a:t>What is the problem to solve, and what business logic do we need to do so?</a:t>
            </a:r>
          </a:p>
          <a:p>
            <a:pPr lvl="1"/>
            <a:r>
              <a:rPr lang="en-AU" i="0" dirty="0">
                <a:effectLst/>
              </a:rPr>
              <a:t>Data Domain: </a:t>
            </a:r>
            <a:r>
              <a:rPr lang="en-AU" dirty="0"/>
              <a:t>i</a:t>
            </a:r>
            <a:r>
              <a:rPr lang="en-AU" i="0" dirty="0">
                <a:effectLst/>
              </a:rPr>
              <a:t>mage, text, audio, tabular?</a:t>
            </a:r>
          </a:p>
          <a:p>
            <a:pPr lvl="1"/>
            <a:r>
              <a:rPr lang="en-AU" dirty="0"/>
              <a:t>Task: c</a:t>
            </a:r>
            <a:r>
              <a:rPr lang="en-AU" i="0" dirty="0">
                <a:effectLst/>
              </a:rPr>
              <a:t>lassification</a:t>
            </a:r>
            <a:r>
              <a:rPr lang="en-AU" dirty="0"/>
              <a:t>,</a:t>
            </a:r>
            <a:r>
              <a:rPr lang="en-AU" i="0" dirty="0">
                <a:effectLst/>
              </a:rPr>
              <a:t> </a:t>
            </a:r>
            <a:r>
              <a:rPr lang="en-AU" dirty="0"/>
              <a:t>r</a:t>
            </a:r>
            <a:r>
              <a:rPr lang="en-AU" i="0" dirty="0">
                <a:effectLst/>
              </a:rPr>
              <a:t>egression, generati</a:t>
            </a:r>
            <a:r>
              <a:rPr lang="en-AU" dirty="0"/>
              <a:t>ve outcomes?</a:t>
            </a:r>
            <a:endParaRPr lang="en-AU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</a:rPr>
              <a:t>Data Collection:</a:t>
            </a:r>
          </a:p>
          <a:p>
            <a:pPr lvl="1"/>
            <a:r>
              <a:rPr lang="en-AU" i="0" dirty="0">
                <a:effectLst/>
              </a:rPr>
              <a:t>Identify and gather relevant data sources (e.g., databases, APIs, web scraping).</a:t>
            </a:r>
          </a:p>
          <a:p>
            <a:pPr lvl="1"/>
            <a:r>
              <a:rPr lang="en-AU" i="0" dirty="0">
                <a:effectLst/>
              </a:rPr>
              <a:t>Ensure the data is clean, accurate, and representative of the problem domain.</a:t>
            </a:r>
          </a:p>
          <a:p>
            <a:pPr lvl="1"/>
            <a:r>
              <a:rPr lang="en-AU" i="0" dirty="0">
                <a:effectLst/>
              </a:rPr>
              <a:t>(Try to) collect sufficient data to train robust models, considering the complexity of the task.</a:t>
            </a:r>
          </a:p>
          <a:p>
            <a:pPr lvl="1"/>
            <a:endParaRPr lang="en-AU" i="0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760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67398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</a:rPr>
              <a:t>What model are we going to use?</a:t>
            </a:r>
          </a:p>
          <a:p>
            <a:r>
              <a:rPr lang="en-AU" dirty="0"/>
              <a:t>Certain ML/AI models work best in specific contexts (below is a generalisation):</a:t>
            </a:r>
          </a:p>
          <a:p>
            <a:pPr lvl="1"/>
            <a:r>
              <a:rPr lang="en-AU" i="0" dirty="0">
                <a:effectLst/>
              </a:rPr>
              <a:t>Convolution Neural Networks (CNNs) are ideal for images.</a:t>
            </a:r>
          </a:p>
          <a:p>
            <a:pPr lvl="1"/>
            <a:r>
              <a:rPr lang="en-AU" i="0" dirty="0">
                <a:effectLst/>
              </a:rPr>
              <a:t>Sequence models (LSTM, RNN, Transformers) are ideal for text.</a:t>
            </a:r>
          </a:p>
          <a:p>
            <a:pPr lvl="1"/>
            <a:r>
              <a:rPr lang="en-AU" i="0" dirty="0">
                <a:effectLst/>
              </a:rPr>
              <a:t>Tree-based models (Random Forests, Boosting models) are suitable for tabular, non-structured data.</a:t>
            </a:r>
          </a:p>
          <a:p>
            <a:r>
              <a:rPr lang="en-AU" b="1" dirty="0"/>
              <a:t>Evaluate Costs Involved</a:t>
            </a:r>
          </a:p>
          <a:p>
            <a:pPr lvl="1"/>
            <a:r>
              <a:rPr lang="en-AU" dirty="0"/>
              <a:t>Select the size of the model that is appropriate for the scale of your data, and your budget.</a:t>
            </a:r>
          </a:p>
          <a:p>
            <a:pPr lvl="1"/>
            <a:r>
              <a:rPr lang="en-AU" i="0" dirty="0">
                <a:effectLst/>
              </a:rPr>
              <a:t>More data = larger models = higher costs.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324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8DCA-B9BA-619A-CA44-FA8EBED1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AI?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DDE1B2-DE61-2780-BBB9-E87B7889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E73798-D4AA-87F9-F87A-01309A733887}"/>
              </a:ext>
            </a:extLst>
          </p:cNvPr>
          <p:cNvSpPr txBox="1"/>
          <p:nvPr/>
        </p:nvSpPr>
        <p:spPr>
          <a:xfrm>
            <a:off x="6189077" y="2054824"/>
            <a:ext cx="5511800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400" b="1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AI:</a:t>
            </a:r>
            <a:r>
              <a:rPr lang="en-AU" sz="2400" b="0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 is about making machines act like humans.</a:t>
            </a:r>
          </a:p>
          <a:p>
            <a:pPr algn="l"/>
            <a:br>
              <a:rPr lang="en-AU" sz="2400" dirty="0">
                <a:solidFill>
                  <a:srgbClr val="374151"/>
                </a:solidFill>
                <a:latin typeface="Söhne"/>
              </a:rPr>
            </a:br>
            <a:r>
              <a:rPr lang="en-AU" sz="2400" b="1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Machine Learning</a:t>
            </a:r>
            <a:r>
              <a:rPr lang="en-AU" sz="2400" b="1" dirty="0">
                <a:solidFill>
                  <a:schemeClr val="accent6">
                    <a:lumMod val="75000"/>
                  </a:schemeClr>
                </a:solidFill>
                <a:latin typeface="Söhne"/>
              </a:rPr>
              <a:t>: </a:t>
            </a:r>
            <a:r>
              <a:rPr lang="en-AU" sz="2400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extract knowledge from data and learn from it autonomously.</a:t>
            </a:r>
            <a:br>
              <a:rPr lang="en-AU" sz="2400" b="1" i="0" dirty="0">
                <a:effectLst/>
              </a:rPr>
            </a:br>
            <a:br>
              <a:rPr lang="en-AU" sz="2400" b="1" i="0" dirty="0">
                <a:effectLst/>
              </a:rPr>
            </a:br>
            <a:r>
              <a:rPr lang="en-AU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Deep Learning:</a:t>
            </a:r>
            <a:r>
              <a:rPr lang="en-AU" sz="2400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 uses </a:t>
            </a:r>
            <a:r>
              <a:rPr lang="en-AU" sz="2400" i="0" u="sng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neural network models</a:t>
            </a:r>
            <a:r>
              <a:rPr lang="en-AU" sz="2400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 that mimic biological 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brain structures and</a:t>
            </a:r>
            <a:r>
              <a:rPr lang="en-AU" sz="2400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AU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enhance the automation of training AI models.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07A8479-D79D-EC92-B04B-285221207589}"/>
              </a:ext>
            </a:extLst>
          </p:cNvPr>
          <p:cNvSpPr/>
          <p:nvPr/>
        </p:nvSpPr>
        <p:spPr>
          <a:xfrm>
            <a:off x="331740" y="1832769"/>
            <a:ext cx="5511800" cy="43815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969BDB-CE73-2025-72AE-47882DB2C367}"/>
              </a:ext>
            </a:extLst>
          </p:cNvPr>
          <p:cNvSpPr/>
          <p:nvPr/>
        </p:nvSpPr>
        <p:spPr>
          <a:xfrm>
            <a:off x="830728" y="3090069"/>
            <a:ext cx="4513824" cy="2971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2B6B0-6ECE-4A7A-9B5C-A3F0074F61AE}"/>
              </a:ext>
            </a:extLst>
          </p:cNvPr>
          <p:cNvSpPr txBox="1"/>
          <p:nvPr/>
        </p:nvSpPr>
        <p:spPr>
          <a:xfrm>
            <a:off x="1893840" y="2013654"/>
            <a:ext cx="238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Artificial Intelligence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13198-B8D8-701B-A3E0-067D534F8447}"/>
              </a:ext>
            </a:extLst>
          </p:cNvPr>
          <p:cNvSpPr txBox="1"/>
          <p:nvPr/>
        </p:nvSpPr>
        <p:spPr>
          <a:xfrm>
            <a:off x="1893840" y="3331021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Machine Learning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EA4A64E-097F-3C25-4630-96AF3D112E50}"/>
              </a:ext>
            </a:extLst>
          </p:cNvPr>
          <p:cNvSpPr/>
          <p:nvPr/>
        </p:nvSpPr>
        <p:spPr>
          <a:xfrm>
            <a:off x="1327872" y="4275286"/>
            <a:ext cx="3519536" cy="15494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F8549-ED1C-4A39-25BB-615692111A7B}"/>
              </a:ext>
            </a:extLst>
          </p:cNvPr>
          <p:cNvSpPr txBox="1"/>
          <p:nvPr/>
        </p:nvSpPr>
        <p:spPr>
          <a:xfrm>
            <a:off x="1893840" y="4588321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792339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673984"/>
          </a:xfrm>
        </p:spPr>
        <p:txBody>
          <a:bodyPr>
            <a:normAutofit fontScale="92500" lnSpcReduction="10000"/>
          </a:bodyPr>
          <a:lstStyle/>
          <a:p>
            <a:r>
              <a:rPr lang="en-AU" b="1" dirty="0"/>
              <a:t>Steps needed to prepare data for ML</a:t>
            </a:r>
          </a:p>
          <a:p>
            <a:pPr lvl="1"/>
            <a:r>
              <a:rPr lang="en-AU" dirty="0"/>
              <a:t>Handling</a:t>
            </a:r>
            <a:r>
              <a:rPr lang="en-AU" i="0" dirty="0">
                <a:effectLst/>
              </a:rPr>
              <a:t> missing values. </a:t>
            </a:r>
            <a:r>
              <a:rPr lang="en-AU" dirty="0"/>
              <a:t>Common strategies are:</a:t>
            </a:r>
          </a:p>
          <a:p>
            <a:pPr lvl="2"/>
            <a:r>
              <a:rPr lang="en-AU" dirty="0"/>
              <a:t>Removal: Discard the entire datapoint or feature with missing values.</a:t>
            </a:r>
          </a:p>
          <a:p>
            <a:pPr lvl="2"/>
            <a:r>
              <a:rPr lang="en-AU" dirty="0"/>
              <a:t>Imputation: Replace missing values with substitutes (e.g., mean, median, mode, or predicted values).</a:t>
            </a:r>
          </a:p>
          <a:p>
            <a:pPr lvl="1"/>
            <a:r>
              <a:rPr lang="en-AU" dirty="0">
                <a:latin typeface="Söhne"/>
              </a:rPr>
              <a:t>Standardization and Normalisation:</a:t>
            </a:r>
          </a:p>
          <a:p>
            <a:pPr lvl="2"/>
            <a:r>
              <a:rPr lang="en-AU" dirty="0">
                <a:latin typeface="Söhne"/>
              </a:rPr>
              <a:t>Ensure features are on a comparable scale, crucial for many machine learning algorithms. </a:t>
            </a:r>
          </a:p>
          <a:p>
            <a:pPr lvl="2"/>
            <a:r>
              <a:rPr lang="en-AU" dirty="0">
                <a:latin typeface="Söhne"/>
              </a:rPr>
              <a:t>Standardization: Centres data by removing the mean and scales it by dividing it by the standard deviation. </a:t>
            </a:r>
          </a:p>
          <a:p>
            <a:pPr lvl="2"/>
            <a:r>
              <a:rPr lang="en-AU" dirty="0">
                <a:latin typeface="Söhne"/>
              </a:rPr>
              <a:t>Normalization: Rescales data to a fixed range, typically [0, 1], which is helpful for algorithms like neural networks that are sensitive to the scale of input data.</a:t>
            </a:r>
            <a:endParaRPr lang="en-AU" b="1" dirty="0">
              <a:latin typeface="Söhne"/>
            </a:endParaRPr>
          </a:p>
          <a:p>
            <a:r>
              <a:rPr lang="en-AU" b="1" i="0" dirty="0">
                <a:effectLst/>
              </a:rPr>
              <a:t>Some </a:t>
            </a:r>
            <a:r>
              <a:rPr lang="en-AU" b="1" i="0" dirty="0" err="1">
                <a:effectLst/>
              </a:rPr>
              <a:t>preprocessing</a:t>
            </a:r>
            <a:r>
              <a:rPr lang="en-AU" b="1" i="0" dirty="0">
                <a:effectLst/>
              </a:rPr>
              <a:t> steps are data format-specific:</a:t>
            </a:r>
          </a:p>
          <a:p>
            <a:pPr lvl="1"/>
            <a:r>
              <a:rPr lang="en-AU" dirty="0"/>
              <a:t>Text: tokenisation, stop-word removal, stemming/lemmatization, etc. </a:t>
            </a:r>
          </a:p>
          <a:p>
            <a:pPr lvl="1"/>
            <a:r>
              <a:rPr lang="en-AU" i="0" dirty="0">
                <a:effectLst/>
              </a:rPr>
              <a:t>Tabular Data: encoding categorical values,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616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AU" dirty="0"/>
              <a:t>Training and </a:t>
            </a:r>
            <a:r>
              <a:rPr lang="en-AU" dirty="0" err="1"/>
              <a:t>Hyperparameterisation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926834"/>
          </a:xfrm>
        </p:spPr>
        <p:txBody>
          <a:bodyPr>
            <a:normAutofit/>
          </a:bodyPr>
          <a:lstStyle/>
          <a:p>
            <a:r>
              <a:rPr lang="en-AU" i="0" dirty="0">
                <a:effectLst/>
              </a:rPr>
              <a:t>Model ingests your data and extracts patterns/knowledge from it, and updates these beliefs iteratively as more data is feed </a:t>
            </a:r>
            <a:r>
              <a:rPr lang="en-AU" dirty="0"/>
              <a:t>through.	</a:t>
            </a:r>
          </a:p>
          <a:p>
            <a:r>
              <a:rPr lang="en-AU" i="0" dirty="0">
                <a:effectLst/>
              </a:rPr>
              <a:t>Important considerations:</a:t>
            </a:r>
          </a:p>
          <a:p>
            <a:pPr lvl="1"/>
            <a:r>
              <a:rPr lang="en-AU" b="1" i="0" dirty="0">
                <a:effectLst/>
              </a:rPr>
              <a:t>Loss Function:</a:t>
            </a:r>
            <a:r>
              <a:rPr lang="en-AU" b="0" i="0" dirty="0">
                <a:effectLst/>
              </a:rPr>
              <a:t> Define a loss function that calculates the error between model predictions and ground truth.</a:t>
            </a:r>
          </a:p>
          <a:p>
            <a:pPr lvl="1"/>
            <a:r>
              <a:rPr lang="en-AU" b="1" i="0" dirty="0">
                <a:effectLst/>
              </a:rPr>
              <a:t>Optimizer:</a:t>
            </a:r>
            <a:r>
              <a:rPr lang="en-AU" b="0" i="0" dirty="0">
                <a:effectLst/>
              </a:rPr>
              <a:t> Choose an optimizer such as Adam or RMSprop to update the model's weights during training.</a:t>
            </a:r>
          </a:p>
          <a:p>
            <a:pPr lvl="1"/>
            <a:r>
              <a:rPr lang="en-AU" b="1" i="0" dirty="0">
                <a:effectLst/>
              </a:rPr>
              <a:t>Training Loop:</a:t>
            </a:r>
            <a:r>
              <a:rPr lang="en-AU" b="0" i="0" dirty="0">
                <a:effectLst/>
              </a:rPr>
              <a:t> Implement a training loop that iterates through your dataset. </a:t>
            </a:r>
          </a:p>
          <a:p>
            <a:pPr lvl="1"/>
            <a:r>
              <a:rPr lang="en-AU" b="1" i="0" dirty="0">
                <a:effectLst/>
              </a:rPr>
              <a:t>Validation:</a:t>
            </a:r>
            <a:r>
              <a:rPr lang="en-AU" b="0" i="0" dirty="0">
                <a:effectLst/>
              </a:rPr>
              <a:t> Periodically evaluate your model on a validation dataset to check its performance during training.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817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AU" dirty="0"/>
              <a:t>Training and </a:t>
            </a:r>
            <a:r>
              <a:rPr lang="en-AU" dirty="0" err="1"/>
              <a:t>Hyperparameterisation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926834"/>
          </a:xfrm>
        </p:spPr>
        <p:txBody>
          <a:bodyPr>
            <a:normAutofit/>
          </a:bodyPr>
          <a:lstStyle/>
          <a:p>
            <a:r>
              <a:rPr lang="en-AU" b="1" dirty="0"/>
              <a:t>Hyperparameters</a:t>
            </a:r>
            <a:r>
              <a:rPr lang="en-AU" dirty="0"/>
              <a:t>: settings that control the learning process.</a:t>
            </a:r>
          </a:p>
          <a:p>
            <a:r>
              <a:rPr lang="en-AU" b="0" i="0" dirty="0">
                <a:effectLst/>
              </a:rPr>
              <a:t>The hyperparameters and their values depend on your specific task and dataset.</a:t>
            </a:r>
            <a:endParaRPr lang="en-AU" dirty="0"/>
          </a:p>
          <a:p>
            <a:r>
              <a:rPr lang="en-AU" dirty="0"/>
              <a:t>For neural networks, some to consider:</a:t>
            </a:r>
          </a:p>
          <a:p>
            <a:pPr lvl="1"/>
            <a:r>
              <a:rPr lang="en-AU" b="1" i="0" dirty="0">
                <a:effectLst/>
              </a:rPr>
              <a:t>Batch size</a:t>
            </a:r>
            <a:r>
              <a:rPr lang="en-AU" b="0" i="0" dirty="0">
                <a:effectLst/>
              </a:rPr>
              <a:t>: the number of training samples utilized in one forward and backward</a:t>
            </a:r>
          </a:p>
          <a:p>
            <a:pPr lvl="1"/>
            <a:r>
              <a:rPr lang="en-AU" b="1" dirty="0"/>
              <a:t>L</a:t>
            </a:r>
            <a:r>
              <a:rPr lang="en-AU" b="1" i="0" dirty="0">
                <a:effectLst/>
              </a:rPr>
              <a:t>earning rate</a:t>
            </a:r>
            <a:r>
              <a:rPr lang="en-AU" b="0" i="0" dirty="0">
                <a:effectLst/>
              </a:rPr>
              <a:t>: controls the step size or rate at which a machine learning model updates its internal parameters during training.</a:t>
            </a:r>
          </a:p>
          <a:p>
            <a:pPr lvl="1"/>
            <a:r>
              <a:rPr lang="en-AU" b="1" dirty="0"/>
              <a:t>N</a:t>
            </a:r>
            <a:r>
              <a:rPr lang="en-AU" b="1" i="0" dirty="0">
                <a:effectLst/>
              </a:rPr>
              <a:t>umber of training epochs</a:t>
            </a:r>
            <a:r>
              <a:rPr lang="en-AU" b="0" i="0" dirty="0">
                <a:effectLst/>
              </a:rPr>
              <a:t>: passes through the entire training dataset</a:t>
            </a:r>
            <a:endParaRPr lang="en-AU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842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6.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92683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  <a:latin typeface="Söhne"/>
              </a:rPr>
              <a:t>Test Data:</a:t>
            </a:r>
            <a:r>
              <a:rPr lang="en-AU" b="0" i="0" dirty="0">
                <a:effectLst/>
                <a:latin typeface="Söhne"/>
              </a:rPr>
              <a:t> evaluate your fine-tuned model on a separate test dataset.</a:t>
            </a:r>
          </a:p>
          <a:p>
            <a:pPr lvl="1"/>
            <a:r>
              <a:rPr lang="en-AU" b="1" i="0" dirty="0">
                <a:effectLst/>
                <a:latin typeface="Söhne"/>
              </a:rPr>
              <a:t>Metrics:</a:t>
            </a:r>
            <a:r>
              <a:rPr lang="en-AU" b="0" i="0" dirty="0">
                <a:effectLst/>
                <a:latin typeface="Söhne"/>
              </a:rPr>
              <a:t> Calculate and report relevant evaluation metrics for your specific task. </a:t>
            </a:r>
          </a:p>
          <a:p>
            <a:pPr lvl="2"/>
            <a:r>
              <a:rPr lang="en-AU" b="0" i="0" dirty="0">
                <a:effectLst/>
                <a:latin typeface="Söhne"/>
              </a:rPr>
              <a:t>Accuracy, </a:t>
            </a:r>
            <a:r>
              <a:rPr lang="en-AU" dirty="0">
                <a:latin typeface="Söhne"/>
              </a:rPr>
              <a:t>P</a:t>
            </a:r>
            <a:r>
              <a:rPr lang="en-AU" b="0" i="0" dirty="0">
                <a:effectLst/>
                <a:latin typeface="Söhne"/>
              </a:rPr>
              <a:t>recision, Recall, F1, AUC, etc.</a:t>
            </a:r>
          </a:p>
          <a:p>
            <a:pPr lvl="2"/>
            <a:r>
              <a:rPr lang="en-AU" dirty="0">
                <a:latin typeface="Söhne"/>
              </a:rPr>
              <a:t>Loss per epoch</a:t>
            </a:r>
          </a:p>
          <a:p>
            <a:r>
              <a:rPr lang="en-AU" b="1" i="0" dirty="0">
                <a:effectLst/>
                <a:latin typeface="Söhne"/>
              </a:rPr>
              <a:t>Monitoring: </a:t>
            </a:r>
            <a:r>
              <a:rPr lang="en-AU" b="0" i="0" dirty="0">
                <a:effectLst/>
                <a:latin typeface="Söhne"/>
              </a:rPr>
              <a:t>Continuously monitor your training and evaluating process. </a:t>
            </a:r>
          </a:p>
          <a:p>
            <a:r>
              <a:rPr lang="en-AU" b="1" i="0" dirty="0">
                <a:effectLst/>
                <a:latin typeface="Söhne"/>
              </a:rPr>
              <a:t>Debugging:</a:t>
            </a:r>
            <a:r>
              <a:rPr lang="en-AU" b="0" i="0" dirty="0">
                <a:effectLst/>
                <a:latin typeface="Söhne"/>
              </a:rPr>
              <a:t> If your model isn't performing as expected, check your data, </a:t>
            </a:r>
            <a:r>
              <a:rPr lang="en-AU" b="0" i="0" dirty="0" err="1">
                <a:effectLst/>
                <a:latin typeface="Söhne"/>
              </a:rPr>
              <a:t>preprocessing</a:t>
            </a:r>
            <a:r>
              <a:rPr lang="en-AU" b="0" i="0" dirty="0">
                <a:effectLst/>
                <a:latin typeface="Söhne"/>
              </a:rPr>
              <a:t>, and model architecture for issues.</a:t>
            </a:r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01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7. Deployment and 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926834"/>
          </a:xfrm>
        </p:spPr>
        <p:txBody>
          <a:bodyPr>
            <a:normAutofit lnSpcReduction="10000"/>
          </a:bodyPr>
          <a:lstStyle/>
          <a:p>
            <a:r>
              <a:rPr lang="en-AU" b="1" i="0" dirty="0">
                <a:effectLst/>
                <a:latin typeface="Söhne"/>
              </a:rPr>
              <a:t>Model Deployment</a:t>
            </a:r>
          </a:p>
          <a:p>
            <a:pPr lvl="1"/>
            <a:r>
              <a:rPr lang="en-AU" i="0" dirty="0">
                <a:effectLst/>
                <a:latin typeface="Söhne"/>
              </a:rPr>
              <a:t>Make a trained model available for use in a production environment.</a:t>
            </a:r>
          </a:p>
          <a:p>
            <a:pPr lvl="1"/>
            <a:r>
              <a:rPr lang="en-AU" i="0" dirty="0">
                <a:effectLst/>
                <a:latin typeface="Söhne"/>
              </a:rPr>
              <a:t>Deploy models to endpoints for real-time or batch predictions. Users can then access the model via the endpoint(s).</a:t>
            </a:r>
          </a:p>
          <a:p>
            <a:pPr lvl="1"/>
            <a:r>
              <a:rPr lang="en-AU" i="0" dirty="0">
                <a:effectLst/>
                <a:latin typeface="Söhne"/>
              </a:rPr>
              <a:t>In AWS, models are deployed to EC2 instances; AWS tools help with handling varying levels of traffic, scaling up or down as needed.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  <a:latin typeface="Söhne"/>
              </a:rPr>
              <a:t>Inference</a:t>
            </a:r>
          </a:p>
          <a:p>
            <a:pPr lvl="1"/>
            <a:r>
              <a:rPr lang="en-AU" i="0" dirty="0">
                <a:effectLst/>
                <a:latin typeface="Söhne"/>
              </a:rPr>
              <a:t>Applying a trained machine learning model to new, unseen data to generate predictions or decisions.</a:t>
            </a:r>
          </a:p>
          <a:p>
            <a:pPr lvl="1"/>
            <a:r>
              <a:rPr lang="en-AU" b="1" i="0" dirty="0">
                <a:effectLst/>
                <a:latin typeface="Söhne"/>
              </a:rPr>
              <a:t>Real-Time Inference</a:t>
            </a:r>
            <a:r>
              <a:rPr lang="en-AU" i="0" dirty="0">
                <a:effectLst/>
                <a:latin typeface="Söhne"/>
              </a:rPr>
              <a:t>: Process input data and return predictions instantly, ideal for applications requiring immediate responses.</a:t>
            </a:r>
          </a:p>
          <a:p>
            <a:pPr lvl="1"/>
            <a:r>
              <a:rPr lang="en-AU" b="1" i="0" dirty="0">
                <a:effectLst/>
                <a:latin typeface="Söhne"/>
              </a:rPr>
              <a:t>Batch Inference</a:t>
            </a:r>
            <a:r>
              <a:rPr lang="en-AU" i="0" dirty="0">
                <a:effectLst/>
                <a:latin typeface="Söhne"/>
              </a:rPr>
              <a:t>: Process large volumes of data in batches, suitable for scenarios where real-time predictions are not necessary.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837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9560-7780-E39E-C00C-5ED7673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42424"/>
                </a:solidFill>
                <a:effectLst/>
              </a:rPr>
              <a:t>Transformer Models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10B33-6E8B-5E03-9649-20D0EE90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7CD57E-26AF-097E-5C84-736405F9C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05945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Powerful, neural network models that Large Language Models (LLMs) are based on.</a:t>
            </a:r>
          </a:p>
          <a:p>
            <a:pPr lvl="1"/>
            <a:r>
              <a:rPr lang="en-US" dirty="0"/>
              <a:t>Popular LLMs: </a:t>
            </a:r>
            <a:r>
              <a:rPr lang="en-US" dirty="0" err="1"/>
              <a:t>ChatGPT</a:t>
            </a:r>
            <a:r>
              <a:rPr lang="en-US" dirty="0"/>
              <a:t>, Claude, Co-Pilot, etc.</a:t>
            </a:r>
          </a:p>
          <a:p>
            <a:r>
              <a:rPr lang="en-US" dirty="0"/>
              <a:t>Uses an </a:t>
            </a:r>
            <a:r>
              <a:rPr lang="en-US" b="1" dirty="0"/>
              <a:t>encoder-decoder (1)</a:t>
            </a:r>
            <a:r>
              <a:rPr lang="en-US" dirty="0"/>
              <a:t> architecture with an </a:t>
            </a:r>
            <a:r>
              <a:rPr lang="en-US" b="1" dirty="0"/>
              <a:t>attention (2) </a:t>
            </a:r>
            <a:r>
              <a:rPr lang="en-US" dirty="0"/>
              <a:t>mechanism: </a:t>
            </a:r>
          </a:p>
          <a:p>
            <a:pPr lvl="1"/>
            <a:r>
              <a:rPr lang="en-US" dirty="0"/>
              <a:t>(1) Transforms sequences of one context into another (e.g. translation task);</a:t>
            </a:r>
          </a:p>
          <a:p>
            <a:pPr lvl="1"/>
            <a:r>
              <a:rPr lang="en-US" dirty="0"/>
              <a:t>(2) Captures long-range dependencies and relationships between elements in the sequence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54A5C1-92D8-ADEF-9200-76E9AED04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620" y="1825625"/>
            <a:ext cx="4807671" cy="324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956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9560-7780-E39E-C00C-5ED7673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42424"/>
                </a:solidFill>
                <a:effectLst/>
              </a:rPr>
              <a:t>Transformer Models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10B33-6E8B-5E03-9649-20D0EE90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7CD57E-26AF-097E-5C84-736405F9C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13" y="1825625"/>
            <a:ext cx="10960443" cy="4351338"/>
          </a:xfrm>
        </p:spPr>
        <p:txBody>
          <a:bodyPr/>
          <a:lstStyle/>
          <a:p>
            <a:r>
              <a:rPr lang="en-US" dirty="0"/>
              <a:t>LLMs are:</a:t>
            </a:r>
          </a:p>
          <a:p>
            <a:pPr lvl="1"/>
            <a:r>
              <a:rPr lang="en-US" b="1" dirty="0"/>
              <a:t>Large</a:t>
            </a:r>
            <a:r>
              <a:rPr lang="en-US" dirty="0"/>
              <a:t>: huge training datasets, and huge model parameters used to develop them.</a:t>
            </a:r>
          </a:p>
          <a:p>
            <a:pPr lvl="1"/>
            <a:r>
              <a:rPr lang="en-US" b="1" dirty="0"/>
              <a:t>General purpose</a:t>
            </a:r>
            <a:r>
              <a:rPr lang="en-US" dirty="0"/>
              <a:t>: the models are sufficient at solving a wide range of common problems. </a:t>
            </a:r>
          </a:p>
          <a:p>
            <a:pPr lvl="1"/>
            <a:r>
              <a:rPr lang="en-US" b="1" dirty="0"/>
              <a:t>Often Prompt-based: </a:t>
            </a:r>
            <a:r>
              <a:rPr lang="en-US" dirty="0"/>
              <a:t>you interact with the model by giving it a user input </a:t>
            </a:r>
            <a:r>
              <a:rPr lang="en-US" u="sng" dirty="0"/>
              <a:t>query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Pre-trained and fine-tuned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D03FC-7938-EF79-390B-3399D5624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84" y="4817845"/>
            <a:ext cx="5360146" cy="1494055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softEdge rad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8C432-9912-2CBD-FB43-CD8CE533E1B5}"/>
              </a:ext>
            </a:extLst>
          </p:cNvPr>
          <p:cNvSpPr txBox="1"/>
          <p:nvPr/>
        </p:nvSpPr>
        <p:spPr>
          <a:xfrm>
            <a:off x="7692120" y="6455206"/>
            <a:ext cx="3084499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/>
              <a:t>“Fine-tuned”: </a:t>
            </a:r>
            <a:r>
              <a:rPr lang="en-AU" sz="1400" dirty="0"/>
              <a:t>Special Purpose Dog</a:t>
            </a:r>
          </a:p>
          <a:p>
            <a:endParaRPr lang="en-AU" sz="1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28C207-D19C-2CE8-227C-7AD2BBF5C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972" y="4217496"/>
            <a:ext cx="5183614" cy="211858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1D2482-869F-E615-4B3F-6B0574048F79}"/>
              </a:ext>
            </a:extLst>
          </p:cNvPr>
          <p:cNvSpPr txBox="1"/>
          <p:nvPr/>
        </p:nvSpPr>
        <p:spPr>
          <a:xfrm>
            <a:off x="1513950" y="6438320"/>
            <a:ext cx="3184013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/>
              <a:t>“Pre-trained”: </a:t>
            </a:r>
            <a:r>
              <a:rPr lang="en-AU" sz="1400" dirty="0"/>
              <a:t>General Purpose Dog</a:t>
            </a:r>
          </a:p>
          <a:p>
            <a:endParaRPr lang="en-AU" sz="1400" b="1" dirty="0"/>
          </a:p>
        </p:txBody>
      </p:sp>
    </p:spTree>
    <p:extLst>
      <p:ext uri="{BB962C8B-B14F-4D97-AF65-F5344CB8AC3E}">
        <p14:creationId xmlns:p14="http://schemas.microsoft.com/office/powerpoint/2010/main" val="891609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3738-A589-6ECA-18F7-01F08255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668000" cy="1325563"/>
          </a:xfrm>
        </p:spPr>
        <p:txBody>
          <a:bodyPr>
            <a:normAutofit/>
          </a:bodyPr>
          <a:lstStyle/>
          <a:p>
            <a:r>
              <a:rPr lang="en-US" b="1" dirty="0"/>
              <a:t>Fine-Tuning</a:t>
            </a:r>
            <a:endParaRPr lang="en-AU" dirty="0">
              <a:cs typeface="Shonar Bangla" panose="020B05020402040202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A195B-0055-6520-64F1-9D9A4EA25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38" y="1690687"/>
            <a:ext cx="10870324" cy="4802187"/>
          </a:xfrm>
        </p:spPr>
        <p:txBody>
          <a:bodyPr>
            <a:normAutofit/>
          </a:bodyPr>
          <a:lstStyle/>
          <a:p>
            <a:r>
              <a:rPr lang="en-AU" b="0" i="0" dirty="0">
                <a:effectLst/>
              </a:rPr>
              <a:t>Further train a pre-trained model on a new, related dataset by unfreezing some or all of the pre-trained layers.</a:t>
            </a:r>
          </a:p>
          <a:p>
            <a:r>
              <a:rPr lang="en-AU" b="0" i="0" dirty="0">
                <a:effectLst/>
              </a:rPr>
              <a:t>Allows the model to learn </a:t>
            </a:r>
            <a:r>
              <a:rPr lang="en-AU" b="1" i="0" dirty="0">
                <a:effectLst/>
              </a:rPr>
              <a:t>task-specific features while retaining general knowledge from the original dataset</a:t>
            </a:r>
            <a:r>
              <a:rPr lang="en-AU" b="0" i="0" dirty="0">
                <a:effectLst/>
              </a:rPr>
              <a:t>.</a:t>
            </a:r>
          </a:p>
          <a:p>
            <a:r>
              <a:rPr lang="en-AU" b="0" i="0" dirty="0">
                <a:effectLst/>
              </a:rPr>
              <a:t>Effective when the new dataset is large and closely related to the original dataset.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4119A-89C7-ACCF-7BD9-300BB95A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5325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3738-A589-6ECA-18F7-01F08255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668000" cy="1325563"/>
          </a:xfrm>
        </p:spPr>
        <p:txBody>
          <a:bodyPr>
            <a:normAutofit/>
          </a:bodyPr>
          <a:lstStyle/>
          <a:p>
            <a:r>
              <a:rPr lang="en-US" b="1" dirty="0"/>
              <a:t>Fine-Tuning</a:t>
            </a:r>
            <a:endParaRPr lang="en-AU" dirty="0">
              <a:cs typeface="Shonar Bangla" panose="020B05020402040202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A195B-0055-6520-64F1-9D9A4EA25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7184" y="3638399"/>
            <a:ext cx="8202153" cy="2610449"/>
          </a:xfrm>
        </p:spPr>
        <p:txBody>
          <a:bodyPr>
            <a:normAutofit fontScale="92500" lnSpcReduction="10000"/>
          </a:bodyPr>
          <a:lstStyle/>
          <a:p>
            <a:r>
              <a:rPr lang="en-AU" b="0" i="0" dirty="0">
                <a:effectLst/>
              </a:rPr>
              <a:t>Further train a pre-trained model on a new, related dataset by unfreezing some or all of the pre-trained layers.</a:t>
            </a:r>
          </a:p>
          <a:p>
            <a:r>
              <a:rPr lang="en-AU" b="0" i="0" dirty="0">
                <a:effectLst/>
              </a:rPr>
              <a:t>Allows the model to learn task-specific features while retaining general knowledge from the original dataset.</a:t>
            </a:r>
          </a:p>
          <a:p>
            <a:r>
              <a:rPr lang="en-AU" b="0" i="0" dirty="0">
                <a:effectLst/>
              </a:rPr>
              <a:t>Effective when the new dataset is large and closely related to the original dataset.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724BD2-BF3D-947C-203E-33ECE1CC2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" t="11010" r="1202" b="1939"/>
          <a:stretch/>
        </p:blipFill>
        <p:spPr bwMode="auto">
          <a:xfrm>
            <a:off x="972036" y="1493099"/>
            <a:ext cx="10381764" cy="520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4119A-89C7-ACCF-7BD9-300BB95A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747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3738-A589-6ECA-18F7-01F08255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668000" cy="1325563"/>
          </a:xfrm>
        </p:spPr>
        <p:txBody>
          <a:bodyPr>
            <a:normAutofit/>
          </a:bodyPr>
          <a:lstStyle/>
          <a:p>
            <a:r>
              <a:rPr lang="en-AU" b="1" i="0" dirty="0" err="1">
                <a:effectLst/>
              </a:rPr>
              <a:t>SageMaker</a:t>
            </a:r>
            <a:r>
              <a:rPr lang="en-AU" b="1" i="0" dirty="0">
                <a:effectLst/>
              </a:rPr>
              <a:t> Jumpstart </a:t>
            </a:r>
            <a:r>
              <a:rPr lang="en-AU" dirty="0">
                <a:cs typeface="Shonar Bangla" panose="020B0502040204020203" pitchFamily="18" charset="0"/>
              </a:rPr>
              <a:t>for</a:t>
            </a:r>
            <a:r>
              <a:rPr lang="en-AU" i="0" dirty="0">
                <a:effectLst/>
                <a:cs typeface="Shonar Bangla" panose="020B0502040204020203" pitchFamily="18" charset="0"/>
              </a:rPr>
              <a:t> fine-tuning</a:t>
            </a:r>
            <a:br>
              <a:rPr lang="en-AU" i="0" dirty="0">
                <a:effectLst/>
                <a:cs typeface="Shonar Bangla" panose="020B0502040204020203" pitchFamily="18" charset="0"/>
              </a:rPr>
            </a:br>
            <a:r>
              <a:rPr lang="en-AU" i="0" dirty="0">
                <a:effectLst/>
                <a:cs typeface="Shonar Bangla" panose="020B0502040204020203" pitchFamily="18" charset="0"/>
              </a:rPr>
              <a:t>Google’s FLAN T5 Transformer Model</a:t>
            </a:r>
            <a:endParaRPr lang="en-AU" dirty="0">
              <a:cs typeface="Shonar Bangla" panose="020B05020402040202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4119A-89C7-ACCF-7BD9-300BB95A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7824307-F3C9-49F0-D38D-83302A2D7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52" y="1892889"/>
            <a:ext cx="4830883" cy="489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E42130C-C750-3C5A-D06E-4D19CEC937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6"/>
          <a:stretch/>
        </p:blipFill>
        <p:spPr bwMode="auto">
          <a:xfrm>
            <a:off x="5018435" y="2710793"/>
            <a:ext cx="6933842" cy="325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CA7E75-E981-C9D4-751E-AE41451BF8C5}"/>
              </a:ext>
            </a:extLst>
          </p:cNvPr>
          <p:cNvSpPr txBox="1"/>
          <p:nvPr/>
        </p:nvSpPr>
        <p:spPr>
          <a:xfrm>
            <a:off x="6412128" y="2080405"/>
            <a:ext cx="414645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Jumpstart makes it easy!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38895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FE0A7-AA73-9DF3-9620-619C804A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FFFFFF"/>
                </a:solidFill>
                <a:latin typeface="+mn-lt"/>
              </a:rPr>
              <a:pPr/>
              <a:t>4</a:t>
            </a:fld>
            <a:endParaRPr lang="en-US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1E52ED-C9E9-87B0-1290-9D47FC51B734}"/>
              </a:ext>
            </a:extLst>
          </p:cNvPr>
          <p:cNvSpPr/>
          <p:nvPr/>
        </p:nvSpPr>
        <p:spPr>
          <a:xfrm>
            <a:off x="9944759" y="840095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Question Answering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C2E25-25C4-6FB9-D2C8-25FF8ECD9EF0}"/>
              </a:ext>
            </a:extLst>
          </p:cNvPr>
          <p:cNvSpPr/>
          <p:nvPr/>
        </p:nvSpPr>
        <p:spPr>
          <a:xfrm>
            <a:off x="9935615" y="5393807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Instruction Following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699098-8A56-C3FC-95BE-4E81F0B027CE}"/>
              </a:ext>
            </a:extLst>
          </p:cNvPr>
          <p:cNvSpPr/>
          <p:nvPr/>
        </p:nvSpPr>
        <p:spPr>
          <a:xfrm>
            <a:off x="9944759" y="1775831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Sentiment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ED66F5-9061-00E5-F55B-065630C33124}"/>
              </a:ext>
            </a:extLst>
          </p:cNvPr>
          <p:cNvSpPr/>
          <p:nvPr/>
        </p:nvSpPr>
        <p:spPr>
          <a:xfrm>
            <a:off x="9935615" y="2607935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Information Extraction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E31B33-2AD9-17E8-291A-EF2461E98055}"/>
              </a:ext>
            </a:extLst>
          </p:cNvPr>
          <p:cNvSpPr/>
          <p:nvPr/>
        </p:nvSpPr>
        <p:spPr>
          <a:xfrm>
            <a:off x="9938663" y="3601583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Image Caption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D2354C-D41E-1D7A-04B8-7040BC4CB8E3}"/>
              </a:ext>
            </a:extLst>
          </p:cNvPr>
          <p:cNvSpPr/>
          <p:nvPr/>
        </p:nvSpPr>
        <p:spPr>
          <a:xfrm>
            <a:off x="9938663" y="4497695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Object Recognition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BBC601-5A6C-31A0-92EF-193BCD341498}"/>
              </a:ext>
            </a:extLst>
          </p:cNvPr>
          <p:cNvSpPr/>
          <p:nvPr/>
        </p:nvSpPr>
        <p:spPr>
          <a:xfrm>
            <a:off x="771700" y="1291199"/>
            <a:ext cx="1591056" cy="5974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03B67E-C04E-32B3-5D1D-E65F37EE920A}"/>
              </a:ext>
            </a:extLst>
          </p:cNvPr>
          <p:cNvSpPr/>
          <p:nvPr/>
        </p:nvSpPr>
        <p:spPr>
          <a:xfrm>
            <a:off x="771700" y="2226935"/>
            <a:ext cx="1591056" cy="5974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Images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E73EB0-A53F-1227-D5A9-1BBEEA10142E}"/>
              </a:ext>
            </a:extLst>
          </p:cNvPr>
          <p:cNvSpPr/>
          <p:nvPr/>
        </p:nvSpPr>
        <p:spPr>
          <a:xfrm>
            <a:off x="762556" y="3059039"/>
            <a:ext cx="1591056" cy="5974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Speech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21ED59-4451-C48F-7B13-9D79846F4696}"/>
              </a:ext>
            </a:extLst>
          </p:cNvPr>
          <p:cNvSpPr/>
          <p:nvPr/>
        </p:nvSpPr>
        <p:spPr>
          <a:xfrm>
            <a:off x="765604" y="4077072"/>
            <a:ext cx="1591056" cy="5974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Tabular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8FAFFE-3B5A-D6FF-E027-E288DBCF0ED2}"/>
              </a:ext>
            </a:extLst>
          </p:cNvPr>
          <p:cNvSpPr/>
          <p:nvPr/>
        </p:nvSpPr>
        <p:spPr>
          <a:xfrm>
            <a:off x="765604" y="4948799"/>
            <a:ext cx="1591056" cy="5974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3D signals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0182F9-01F1-A197-F4F0-FF4994A67647}"/>
              </a:ext>
            </a:extLst>
          </p:cNvPr>
          <p:cNvSpPr/>
          <p:nvPr/>
        </p:nvSpPr>
        <p:spPr>
          <a:xfrm>
            <a:off x="5309946" y="2892606"/>
            <a:ext cx="1371600" cy="88696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Model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55FFDD-26B9-F153-DB98-8208A2A33B39}"/>
              </a:ext>
            </a:extLst>
          </p:cNvPr>
          <p:cNvCxnSpPr>
            <a:cxnSpLocks/>
          </p:cNvCxnSpPr>
          <p:nvPr/>
        </p:nvCxnSpPr>
        <p:spPr>
          <a:xfrm>
            <a:off x="2903838" y="3336090"/>
            <a:ext cx="2351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01907D-59BA-C8D0-567C-0F0F9900B94C}"/>
              </a:ext>
            </a:extLst>
          </p:cNvPr>
          <p:cNvCxnSpPr>
            <a:cxnSpLocks/>
          </p:cNvCxnSpPr>
          <p:nvPr/>
        </p:nvCxnSpPr>
        <p:spPr>
          <a:xfrm>
            <a:off x="6681546" y="3336090"/>
            <a:ext cx="2531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DA718B-24A6-0711-AADD-0FABB060CD27}"/>
              </a:ext>
            </a:extLst>
          </p:cNvPr>
          <p:cNvCxnSpPr>
            <a:cxnSpLocks/>
          </p:cNvCxnSpPr>
          <p:nvPr/>
        </p:nvCxnSpPr>
        <p:spPr>
          <a:xfrm>
            <a:off x="9188855" y="1125083"/>
            <a:ext cx="24384" cy="456742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EBE78F-5319-9AB4-B5D5-63E629883FA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188855" y="1125083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E4CD18-EAFC-AF53-9F41-A32D14D984CF}"/>
              </a:ext>
            </a:extLst>
          </p:cNvPr>
          <p:cNvCxnSpPr>
            <a:cxnSpLocks/>
          </p:cNvCxnSpPr>
          <p:nvPr/>
        </p:nvCxnSpPr>
        <p:spPr>
          <a:xfrm>
            <a:off x="9213239" y="2068947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7E3505-3ECE-7D68-6D2B-4CCD06789AA3}"/>
              </a:ext>
            </a:extLst>
          </p:cNvPr>
          <p:cNvCxnSpPr>
            <a:cxnSpLocks/>
          </p:cNvCxnSpPr>
          <p:nvPr/>
        </p:nvCxnSpPr>
        <p:spPr>
          <a:xfrm>
            <a:off x="9197999" y="2926705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262FD0-3CBD-70E5-DE8B-E6D72FDB1C40}"/>
              </a:ext>
            </a:extLst>
          </p:cNvPr>
          <p:cNvCxnSpPr>
            <a:cxnSpLocks/>
          </p:cNvCxnSpPr>
          <p:nvPr/>
        </p:nvCxnSpPr>
        <p:spPr>
          <a:xfrm>
            <a:off x="9213239" y="3958707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1D1475D1-D1A5-6110-2ED9-DAEE5F332A2E}"/>
              </a:ext>
            </a:extLst>
          </p:cNvPr>
          <p:cNvCxnSpPr>
            <a:cxnSpLocks/>
          </p:cNvCxnSpPr>
          <p:nvPr/>
        </p:nvCxnSpPr>
        <p:spPr>
          <a:xfrm>
            <a:off x="9213239" y="4812909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26E865B2-16BF-1580-2207-BE3BE8363158}"/>
              </a:ext>
            </a:extLst>
          </p:cNvPr>
          <p:cNvCxnSpPr>
            <a:cxnSpLocks/>
          </p:cNvCxnSpPr>
          <p:nvPr/>
        </p:nvCxnSpPr>
        <p:spPr>
          <a:xfrm>
            <a:off x="9213239" y="5697845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6CD103D9-A1E7-7F4A-020A-CD3A33E05DA6}"/>
              </a:ext>
            </a:extLst>
          </p:cNvPr>
          <p:cNvCxnSpPr/>
          <p:nvPr/>
        </p:nvCxnSpPr>
        <p:spPr>
          <a:xfrm>
            <a:off x="3021124" y="1589903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4DA06F9-6B51-C99E-FDC6-C6E9E08E15EE}"/>
              </a:ext>
            </a:extLst>
          </p:cNvPr>
          <p:cNvCxnSpPr>
            <a:stCxn id="13" idx="3"/>
          </p:cNvCxnSpPr>
          <p:nvPr/>
        </p:nvCxnSpPr>
        <p:spPr>
          <a:xfrm>
            <a:off x="2362756" y="1589903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5104B7F2-6748-74D6-2A3D-A75C6928BEFF}"/>
              </a:ext>
            </a:extLst>
          </p:cNvPr>
          <p:cNvCxnSpPr/>
          <p:nvPr/>
        </p:nvCxnSpPr>
        <p:spPr>
          <a:xfrm>
            <a:off x="2353612" y="2525639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A5B585FE-4F8B-4FF9-6E8F-3DB377DE019E}"/>
              </a:ext>
            </a:extLst>
          </p:cNvPr>
          <p:cNvCxnSpPr/>
          <p:nvPr/>
        </p:nvCxnSpPr>
        <p:spPr>
          <a:xfrm>
            <a:off x="2362756" y="3336090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0271C67D-B753-2181-C9E4-B40C7E6BBACE}"/>
              </a:ext>
            </a:extLst>
          </p:cNvPr>
          <p:cNvCxnSpPr/>
          <p:nvPr/>
        </p:nvCxnSpPr>
        <p:spPr>
          <a:xfrm>
            <a:off x="2353612" y="4357487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2062B3A9-1ED4-C544-AB6C-2E7C2156F299}"/>
              </a:ext>
            </a:extLst>
          </p:cNvPr>
          <p:cNvCxnSpPr/>
          <p:nvPr/>
        </p:nvCxnSpPr>
        <p:spPr>
          <a:xfrm>
            <a:off x="2353612" y="5247503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8BFBC239-FE90-74CC-C319-20DB847A41BE}"/>
              </a:ext>
            </a:extLst>
          </p:cNvPr>
          <p:cNvSpPr txBox="1"/>
          <p:nvPr/>
        </p:nvSpPr>
        <p:spPr>
          <a:xfrm>
            <a:off x="3598980" y="2940421"/>
            <a:ext cx="1078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Training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09769D9-00BD-CDAD-8689-2203A9A6CF22}"/>
              </a:ext>
            </a:extLst>
          </p:cNvPr>
          <p:cNvSpPr txBox="1"/>
          <p:nvPr/>
        </p:nvSpPr>
        <p:spPr>
          <a:xfrm>
            <a:off x="7245116" y="2941253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Adaptation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1C4C399-84C9-BC8E-81C1-7ABA8C50E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525" y="4429937"/>
            <a:ext cx="1173942" cy="117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A7191F5-6EF2-0306-16BB-6ADB5FFCC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611" y="4386606"/>
            <a:ext cx="1437842" cy="125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5598B7A8-B641-CF71-690F-739ACD4C5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77" y="4497148"/>
            <a:ext cx="1454933" cy="10244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B0DAD7-B278-65AA-3B7F-D43AF5157380}"/>
              </a:ext>
            </a:extLst>
          </p:cNvPr>
          <p:cNvSpPr txBox="1"/>
          <p:nvPr/>
        </p:nvSpPr>
        <p:spPr>
          <a:xfrm>
            <a:off x="3243348" y="5681306"/>
            <a:ext cx="1592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Support Vector </a:t>
            </a:r>
            <a:br>
              <a:rPr lang="en-AU" sz="1600" dirty="0"/>
            </a:br>
            <a:r>
              <a:rPr lang="en-AU" sz="1600" dirty="0"/>
              <a:t>Machine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FB266E-92C9-6EC4-BDBD-5F5C5FA547F6}"/>
              </a:ext>
            </a:extLst>
          </p:cNvPr>
          <p:cNvSpPr txBox="1"/>
          <p:nvPr/>
        </p:nvSpPr>
        <p:spPr>
          <a:xfrm>
            <a:off x="5093109" y="5699759"/>
            <a:ext cx="929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Random</a:t>
            </a:r>
            <a:br>
              <a:rPr lang="en-AU" sz="1600" dirty="0"/>
            </a:br>
            <a:r>
              <a:rPr lang="en-AU" sz="1600" dirty="0"/>
              <a:t>Forest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5A6A14-3116-6091-8E5C-2BEC83127EC2}"/>
              </a:ext>
            </a:extLst>
          </p:cNvPr>
          <p:cNvSpPr txBox="1"/>
          <p:nvPr/>
        </p:nvSpPr>
        <p:spPr>
          <a:xfrm>
            <a:off x="7382061" y="5710425"/>
            <a:ext cx="1072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Neural</a:t>
            </a:r>
            <a:br>
              <a:rPr lang="en-AU" sz="1600" b="1" dirty="0"/>
            </a:br>
            <a:r>
              <a:rPr lang="en-AU" sz="1600" b="1" dirty="0"/>
              <a:t>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899A8D-4EBC-743C-6987-201A6E361EAB}"/>
              </a:ext>
            </a:extLst>
          </p:cNvPr>
          <p:cNvSpPr txBox="1"/>
          <p:nvPr/>
        </p:nvSpPr>
        <p:spPr>
          <a:xfrm>
            <a:off x="6500856" y="4674480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…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2D839089-9148-0186-3CA5-D38927F3B1E7}"/>
              </a:ext>
            </a:extLst>
          </p:cNvPr>
          <p:cNvSpPr/>
          <p:nvPr/>
        </p:nvSpPr>
        <p:spPr>
          <a:xfrm rot="5400000">
            <a:off x="5871156" y="1425258"/>
            <a:ext cx="303644" cy="53036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64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6488D7-6041-CF2E-2274-BD1A2A82F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66"/>
            <a:ext cx="10515600" cy="4351338"/>
          </a:xfrm>
        </p:spPr>
        <p:txBody>
          <a:bodyPr/>
          <a:lstStyle/>
          <a:p>
            <a:r>
              <a:rPr lang="en-US" b="1" dirty="0"/>
              <a:t>Overfitting</a:t>
            </a:r>
          </a:p>
          <a:p>
            <a:pPr lvl="1"/>
            <a:r>
              <a:rPr lang="en-US" dirty="0"/>
              <a:t>The model cannot generalize and fits too closely to the training dataset, and cannot predict new data well; it performs well on training data but poorly on unseen data.</a:t>
            </a:r>
          </a:p>
          <a:p>
            <a:pPr lvl="1"/>
            <a:r>
              <a:rPr lang="en-US" dirty="0"/>
              <a:t>Often due to noisy data, using too small of a training dataset, or using too complex of a model relative to the data.</a:t>
            </a:r>
          </a:p>
        </p:txBody>
      </p:sp>
      <p:pic>
        <p:nvPicPr>
          <p:cNvPr id="12" name="Picture 11" descr="A diagram of a game&#10;&#10;Description automatically generated">
            <a:extLst>
              <a:ext uri="{FF2B5EF4-FFF2-40B4-BE49-F238E27FC236}">
                <a16:creationId xmlns:a16="http://schemas.microsoft.com/office/drawing/2014/main" id="{4C61DDA2-73E0-75EF-4B9A-CA060AC09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110065"/>
            <a:ext cx="7772400" cy="2309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66262A-BE4F-24A0-A83E-4AA4CA7184EE}"/>
              </a:ext>
            </a:extLst>
          </p:cNvPr>
          <p:cNvSpPr txBox="1"/>
          <p:nvPr/>
        </p:nvSpPr>
        <p:spPr>
          <a:xfrm>
            <a:off x="2576987" y="6345734"/>
            <a:ext cx="1520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Underfitting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905600-E280-B15F-12B4-82DCA09AD03B}"/>
              </a:ext>
            </a:extLst>
          </p:cNvPr>
          <p:cNvSpPr txBox="1"/>
          <p:nvPr/>
        </p:nvSpPr>
        <p:spPr>
          <a:xfrm>
            <a:off x="5289193" y="6345734"/>
            <a:ext cx="1303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Right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BCCEE3-8EFF-2C3A-D34B-E0D70FA939EC}"/>
              </a:ext>
            </a:extLst>
          </p:cNvPr>
          <p:cNvSpPr txBox="1"/>
          <p:nvPr/>
        </p:nvSpPr>
        <p:spPr>
          <a:xfrm>
            <a:off x="7991398" y="6345734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Overfitting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7D7FF0-5405-8448-D695-CE3197ED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988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6488D7-6041-CF2E-2274-BD1A2A82F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66"/>
            <a:ext cx="10515600" cy="4351338"/>
          </a:xfrm>
        </p:spPr>
        <p:txBody>
          <a:bodyPr/>
          <a:lstStyle/>
          <a:p>
            <a:r>
              <a:rPr lang="en-US" b="1" dirty="0"/>
              <a:t>Underfitting</a:t>
            </a:r>
          </a:p>
          <a:p>
            <a:pPr lvl="1"/>
            <a:r>
              <a:rPr lang="en-US" dirty="0"/>
              <a:t>Model fails to capture patterns and does not learn the underlying trend in the data, leading to poor performance on both training and test data.</a:t>
            </a:r>
          </a:p>
          <a:p>
            <a:pPr lvl="1"/>
            <a:r>
              <a:rPr lang="en-US" dirty="0"/>
              <a:t>Often due to using too few parameters, or overly simplistic assumptions, or not training a sufficiently complex model for long enough.</a:t>
            </a:r>
          </a:p>
          <a:p>
            <a:endParaRPr lang="en-US" dirty="0"/>
          </a:p>
        </p:txBody>
      </p:sp>
      <p:pic>
        <p:nvPicPr>
          <p:cNvPr id="12" name="Picture 11" descr="A diagram of a game&#10;&#10;Description automatically generated">
            <a:extLst>
              <a:ext uri="{FF2B5EF4-FFF2-40B4-BE49-F238E27FC236}">
                <a16:creationId xmlns:a16="http://schemas.microsoft.com/office/drawing/2014/main" id="{4C61DDA2-73E0-75EF-4B9A-CA060AC09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110065"/>
            <a:ext cx="7772400" cy="2309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5DBC8C-C90F-11C4-1CED-6516566572D6}"/>
              </a:ext>
            </a:extLst>
          </p:cNvPr>
          <p:cNvSpPr txBox="1"/>
          <p:nvPr/>
        </p:nvSpPr>
        <p:spPr>
          <a:xfrm>
            <a:off x="2461635" y="634573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Underfitting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85833-C24D-228E-13DE-FFAECC8C82D4}"/>
              </a:ext>
            </a:extLst>
          </p:cNvPr>
          <p:cNvSpPr txBox="1"/>
          <p:nvPr/>
        </p:nvSpPr>
        <p:spPr>
          <a:xfrm>
            <a:off x="5289193" y="6345734"/>
            <a:ext cx="1303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Right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3BCF6-77A0-8CB6-A19E-11FB8928C12D}"/>
              </a:ext>
            </a:extLst>
          </p:cNvPr>
          <p:cNvSpPr txBox="1"/>
          <p:nvPr/>
        </p:nvSpPr>
        <p:spPr>
          <a:xfrm>
            <a:off x="8094919" y="6345734"/>
            <a:ext cx="1375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Overfitting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092E6-3FFE-E1F3-ABA8-0F9C96C02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428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6488D7-6041-CF2E-2274-BD1A2A82F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66"/>
            <a:ext cx="10515600" cy="4351338"/>
          </a:xfrm>
        </p:spPr>
        <p:txBody>
          <a:bodyPr/>
          <a:lstStyle/>
          <a:p>
            <a:r>
              <a:rPr lang="en-US" b="1" dirty="0"/>
              <a:t>Insufficient Data Preprocessing</a:t>
            </a:r>
          </a:p>
          <a:p>
            <a:pPr lvl="1"/>
            <a:r>
              <a:rPr lang="en-AU" b="0" i="0" dirty="0">
                <a:effectLst/>
              </a:rPr>
              <a:t>Failing to clean, transform, or prepare data before training properly.</a:t>
            </a:r>
          </a:p>
          <a:p>
            <a:pPr lvl="1"/>
            <a:r>
              <a:rPr lang="en-AU" b="0" i="0" dirty="0">
                <a:effectLst/>
              </a:rPr>
              <a:t>Not handling missing values, including strong outliers, not applying proper scaling, etc.</a:t>
            </a:r>
          </a:p>
          <a:p>
            <a:pPr lvl="1"/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Leads to the model capturing incorrect patterns, noise, or irrelevant features.</a:t>
            </a:r>
          </a:p>
          <a:p>
            <a:r>
              <a:rPr lang="en-US" b="1" dirty="0"/>
              <a:t>Inappropriate Model Selection</a:t>
            </a:r>
          </a:p>
          <a:p>
            <a:pPr lvl="1"/>
            <a:r>
              <a:rPr lang="en-US" dirty="0"/>
              <a:t>Choosing a model that does not align with the nature of the data or the problem at hand.</a:t>
            </a:r>
          </a:p>
          <a:p>
            <a:pPr lvl="1"/>
            <a:r>
              <a:rPr lang="en-US" dirty="0"/>
              <a:t>Leads to suboptimal performance (overfitting or underfitting).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0D218-87B8-E610-3451-345FD2E2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573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04FD48-04DC-E54E-A152-B0C8EAE41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733" y="2292355"/>
            <a:ext cx="6506533" cy="2273289"/>
          </a:xfr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C04C5ABE-A06C-E925-50E0-2A87061BB8C2}"/>
              </a:ext>
            </a:extLst>
          </p:cNvPr>
          <p:cNvSpPr txBox="1">
            <a:spLocks/>
          </p:cNvSpPr>
          <p:nvPr/>
        </p:nvSpPr>
        <p:spPr>
          <a:xfrm>
            <a:off x="838200" y="15628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AU" b="1" dirty="0"/>
              <a:t>Having Too Much Confidence in Model Outcomes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AU" dirty="0"/>
              <a:t>Example: </a:t>
            </a:r>
            <a:r>
              <a:rPr lang="en-US" dirty="0"/>
              <a:t>Classifier to recognize images as either Wolf or Husky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40C8A939-C5F4-9400-E3D8-282BAF840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33" y="4216727"/>
            <a:ext cx="6761496" cy="2126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F03A27-A3B2-6193-FA2A-2FCEE2B0916A}"/>
              </a:ext>
            </a:extLst>
          </p:cNvPr>
          <p:cNvSpPr txBox="1"/>
          <p:nvPr/>
        </p:nvSpPr>
        <p:spPr>
          <a:xfrm>
            <a:off x="838200" y="6438020"/>
            <a:ext cx="8202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Sameer Singh UC Irvine https://</a:t>
            </a:r>
            <a:r>
              <a:rPr lang="en-US" sz="1400" dirty="0" err="1"/>
              <a:t>www.slideshare.net</a:t>
            </a:r>
            <a:r>
              <a:rPr lang="en-US" sz="1400" dirty="0"/>
              <a:t>/0xdata/explaining-</a:t>
            </a:r>
            <a:r>
              <a:rPr lang="en-US" sz="1400" dirty="0" err="1"/>
              <a:t>blackbox</a:t>
            </a:r>
            <a:r>
              <a:rPr lang="en-US" sz="1400" dirty="0"/>
              <a:t>-machine-learning-predictions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231F36-11C4-5FA8-665A-723E17D4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80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C04C5ABE-A06C-E925-50E0-2A87061BB8C2}"/>
              </a:ext>
            </a:extLst>
          </p:cNvPr>
          <p:cNvSpPr txBox="1">
            <a:spLocks/>
          </p:cNvSpPr>
          <p:nvPr/>
        </p:nvSpPr>
        <p:spPr>
          <a:xfrm>
            <a:off x="838200" y="15628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AU" b="1" dirty="0"/>
              <a:t>Having Too Much Confidence in Model Outcomes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AU" dirty="0"/>
              <a:t>Predictions indicate strong</a:t>
            </a:r>
            <a:br>
              <a:rPr lang="en-AU" dirty="0"/>
            </a:br>
            <a:r>
              <a:rPr lang="en-AU" dirty="0"/>
              <a:t>performance!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AU" dirty="0"/>
              <a:t>Does this mean we</a:t>
            </a:r>
            <a:br>
              <a:rPr lang="en-AU" dirty="0"/>
            </a:br>
            <a:r>
              <a:rPr lang="en-AU" dirty="0"/>
              <a:t>have a good model?</a:t>
            </a:r>
            <a:endParaRPr lang="en-US" dirty="0"/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F9C87877-7378-9ACC-9864-2094FC6D8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1180" y="2030111"/>
            <a:ext cx="6298157" cy="429492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D0FA52-57AF-C066-8BB9-8751C48C1D9D}"/>
              </a:ext>
            </a:extLst>
          </p:cNvPr>
          <p:cNvSpPr txBox="1"/>
          <p:nvPr/>
        </p:nvSpPr>
        <p:spPr>
          <a:xfrm>
            <a:off x="838200" y="6438020"/>
            <a:ext cx="8202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Sameer Singh UC Irvine https://</a:t>
            </a:r>
            <a:r>
              <a:rPr lang="en-US" sz="1400" dirty="0" err="1"/>
              <a:t>www.slideshare.net</a:t>
            </a:r>
            <a:r>
              <a:rPr lang="en-US" sz="1400" dirty="0"/>
              <a:t>/0xdata/explaining-</a:t>
            </a:r>
            <a:r>
              <a:rPr lang="en-US" sz="1400" dirty="0" err="1"/>
              <a:t>blackbox</a:t>
            </a:r>
            <a:r>
              <a:rPr lang="en-US" sz="1400" dirty="0"/>
              <a:t>-machine-learning-predictions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D118586-A87D-BF7B-51D2-E835D528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773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F808C-7797-7740-B723-34D20BAD494B}"/>
              </a:ext>
            </a:extLst>
          </p:cNvPr>
          <p:cNvSpPr txBox="1"/>
          <p:nvPr/>
        </p:nvSpPr>
        <p:spPr>
          <a:xfrm>
            <a:off x="838200" y="6438020"/>
            <a:ext cx="8202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Sameer Singh UC Irvine https://</a:t>
            </a:r>
            <a:r>
              <a:rPr lang="en-US" sz="1400" dirty="0" err="1"/>
              <a:t>www.slideshare.net</a:t>
            </a:r>
            <a:r>
              <a:rPr lang="en-US" sz="1400" dirty="0"/>
              <a:t>/0xdata/explaining-</a:t>
            </a:r>
            <a:r>
              <a:rPr lang="en-US" sz="1400" dirty="0" err="1"/>
              <a:t>blackbox</a:t>
            </a:r>
            <a:r>
              <a:rPr lang="en-US" sz="1400" dirty="0"/>
              <a:t>-machine-learning-predictions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C04C5ABE-A06C-E925-50E0-2A87061BB8C2}"/>
              </a:ext>
            </a:extLst>
          </p:cNvPr>
          <p:cNvSpPr txBox="1">
            <a:spLocks/>
          </p:cNvSpPr>
          <p:nvPr/>
        </p:nvSpPr>
        <p:spPr>
          <a:xfrm>
            <a:off x="838200" y="15628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AU" b="1" dirty="0"/>
              <a:t>Having Too Much Confidence in Model Outcomes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AU" dirty="0"/>
              <a:t>Turns out, the model was recognising snow as the distinguishing feature for wolf!</a:t>
            </a:r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FD705EB2-8A1E-8568-361E-B57376D05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547" y="2587714"/>
            <a:ext cx="7104906" cy="3850306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1B3FAD-D9E7-DC9A-EDF5-13D12347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677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C04C5ABE-A06C-E925-50E0-2A87061BB8C2}"/>
              </a:ext>
            </a:extLst>
          </p:cNvPr>
          <p:cNvSpPr txBox="1">
            <a:spLocks/>
          </p:cNvSpPr>
          <p:nvPr/>
        </p:nvSpPr>
        <p:spPr>
          <a:xfrm>
            <a:off x="838200" y="15628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AU" b="1" dirty="0"/>
              <a:t>Model Interpretability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AU" dirty="0"/>
              <a:t>AI models are “black boxes”, but large research efforts are put into model </a:t>
            </a:r>
            <a:r>
              <a:rPr lang="en-AU" dirty="0" err="1"/>
              <a:t>explainability</a:t>
            </a:r>
            <a:r>
              <a:rPr lang="en-AU" dirty="0"/>
              <a:t> and interpretability. </a:t>
            </a:r>
          </a:p>
          <a:p>
            <a:pPr fontAlgn="auto">
              <a:spcAft>
                <a:spcPts val="0"/>
              </a:spcAft>
              <a:buClrTx/>
              <a:buSzTx/>
            </a:pPr>
            <a:r>
              <a:rPr lang="en-US" b="1" dirty="0"/>
              <a:t>Model Hosting and Scalability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US" dirty="0"/>
              <a:t>Cost effective hosting strategies as models scale and use-cases grow.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US" dirty="0"/>
              <a:t>Multi-model deployment, AWS </a:t>
            </a:r>
            <a:r>
              <a:rPr lang="en-US" dirty="0" err="1"/>
              <a:t>AutoScaling</a:t>
            </a:r>
            <a:r>
              <a:rPr lang="en-US" dirty="0"/>
              <a:t>, AWS </a:t>
            </a:r>
            <a:r>
              <a:rPr lang="en-US" dirty="0" err="1"/>
              <a:t>DeepSpeed</a:t>
            </a:r>
            <a:r>
              <a:rPr lang="en-US" dirty="0"/>
              <a:t> Inference.</a:t>
            </a:r>
            <a:endParaRPr lang="en-AU" dirty="0"/>
          </a:p>
          <a:p>
            <a:pPr fontAlgn="auto">
              <a:spcAft>
                <a:spcPts val="0"/>
              </a:spcAft>
              <a:buClrTx/>
              <a:buSzTx/>
            </a:pPr>
            <a:r>
              <a:rPr lang="en-US" b="1" dirty="0"/>
              <a:t>Beyond AWS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US" dirty="0"/>
              <a:t>AI/ML services on other cloud platforms like Google Cloud AI, Microsoft Azure AI, and even GitHub.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Interest Topics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1B3FAD-D9E7-DC9A-EDF5-13D12347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115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C04C5ABE-A06C-E925-50E0-2A87061BB8C2}"/>
              </a:ext>
            </a:extLst>
          </p:cNvPr>
          <p:cNvSpPr txBox="1">
            <a:spLocks/>
          </p:cNvSpPr>
          <p:nvPr/>
        </p:nvSpPr>
        <p:spPr>
          <a:xfrm>
            <a:off x="838200" y="15628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1B3FAD-D9E7-DC9A-EDF5-13D12347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B9184374-A4FB-DD3D-0FB3-D00BFD77D2AB}"/>
              </a:ext>
            </a:extLst>
          </p:cNvPr>
          <p:cNvSpPr txBox="1">
            <a:spLocks/>
          </p:cNvSpPr>
          <p:nvPr/>
        </p:nvSpPr>
        <p:spPr>
          <a:xfrm>
            <a:off x="990600" y="17152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AU" dirty="0"/>
              <a:t>Questions and conversations: </a:t>
            </a:r>
            <a:r>
              <a:rPr lang="en-AU" dirty="0" err="1"/>
              <a:t>larry.huynh@uwa.edu.au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28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FB5713-AF3C-1C7A-B53F-7EACC469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-85537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z="5400" dirty="0">
                <a:solidFill>
                  <a:srgbClr val="595959"/>
                </a:solidFill>
              </a:rPr>
              <a:t>Types of Machine Learning 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45423-F57C-E0B0-75B0-89F032AF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5</a:t>
            </a:fld>
            <a:endParaRPr lang="en-US">
              <a:latin typeface="+mn-lt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2941C644-6D36-D7D2-593F-BA142842CF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327660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3E569EA-6CF7-B687-84C3-B40AD0D74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57" y="1169055"/>
            <a:ext cx="10701943" cy="518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47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5713-AF3C-1C7A-B53F-7EACC469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Neural Network </a:t>
            </a:r>
            <a:r>
              <a:rPr lang="en-US" sz="5200" dirty="0"/>
              <a:t>Infrastructure 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2" name="Picture 8" descr="Feed forward networks">
            <a:extLst>
              <a:ext uri="{FF2B5EF4-FFF2-40B4-BE49-F238E27FC236}">
                <a16:creationId xmlns:a16="http://schemas.microsoft.com/office/drawing/2014/main" id="{E78B488A-F241-65D0-B9F3-7D525E7B4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5129" y="1845426"/>
            <a:ext cx="7918688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45423-F57C-E0B0-75B0-89F032AF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6</a:t>
            </a:fld>
            <a:endParaRPr lang="en-US">
              <a:latin typeface="+mn-lt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2941C644-6D36-D7D2-593F-BA142842CF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327660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1270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4" descr="f(x) = \frac{1}{1 + \mathrm e^{-x}} ">
            <a:extLst>
              <a:ext uri="{FF2B5EF4-FFF2-40B4-BE49-F238E27FC236}">
                <a16:creationId xmlns:a16="http://schemas.microsoft.com/office/drawing/2014/main" id="{EB9E4FF3-76C0-674D-AA70-A58F8133D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589" y="815546"/>
            <a:ext cx="1684545" cy="56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6" descr="http://upload.wikimedia.org/wikipedia/commons/thumb/8/88/Logistic-curve.svg/480px-Logistic-curve.svg.png">
            <a:extLst>
              <a:ext uri="{FF2B5EF4-FFF2-40B4-BE49-F238E27FC236}">
                <a16:creationId xmlns:a16="http://schemas.microsoft.com/office/drawing/2014/main" id="{CDFCF0A3-1F4C-3F42-9BEA-6E6AEC610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026" y="1377061"/>
            <a:ext cx="30480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60961BF-5919-4D48-9BEE-77E9C09BB84E}"/>
              </a:ext>
            </a:extLst>
          </p:cNvPr>
          <p:cNvSpPr/>
          <p:nvPr/>
        </p:nvSpPr>
        <p:spPr>
          <a:xfrm>
            <a:off x="2355374" y="3350058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0E4725-2B69-1F4D-A30C-97FD53E43B57}"/>
              </a:ext>
            </a:extLst>
          </p:cNvPr>
          <p:cNvSpPr/>
          <p:nvPr/>
        </p:nvSpPr>
        <p:spPr>
          <a:xfrm>
            <a:off x="2355374" y="4264458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FE967F-8375-8B43-86F3-E838BC96C9F7}"/>
              </a:ext>
            </a:extLst>
          </p:cNvPr>
          <p:cNvSpPr/>
          <p:nvPr/>
        </p:nvSpPr>
        <p:spPr>
          <a:xfrm>
            <a:off x="2383083" y="5178858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FD36DB-C2ED-2E41-974B-A68FDCA2029C}"/>
              </a:ext>
            </a:extLst>
          </p:cNvPr>
          <p:cNvSpPr/>
          <p:nvPr/>
        </p:nvSpPr>
        <p:spPr>
          <a:xfrm>
            <a:off x="4544341" y="3100675"/>
            <a:ext cx="3103318" cy="29925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893F4A-5DB5-D747-8ECC-EE84E33D50A3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6096000" y="3100675"/>
            <a:ext cx="0" cy="2992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B31A0C-9250-1041-B4AC-C9CA3F581FDE}"/>
              </a:ext>
            </a:extLst>
          </p:cNvPr>
          <p:cNvCxnSpPr>
            <a:cxnSpLocks/>
          </p:cNvCxnSpPr>
          <p:nvPr/>
        </p:nvCxnSpPr>
        <p:spPr>
          <a:xfrm>
            <a:off x="6866058" y="4264459"/>
            <a:ext cx="0" cy="63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E04FCB-F3F2-1842-B4F9-BDEADD1B3C6B}"/>
              </a:ext>
            </a:extLst>
          </p:cNvPr>
          <p:cNvCxnSpPr>
            <a:cxnSpLocks/>
          </p:cNvCxnSpPr>
          <p:nvPr/>
        </p:nvCxnSpPr>
        <p:spPr>
          <a:xfrm>
            <a:off x="6464275" y="4901768"/>
            <a:ext cx="8451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4669586F-CF7A-6044-824A-EF6FFBFA1F20}"/>
              </a:ext>
            </a:extLst>
          </p:cNvPr>
          <p:cNvSpPr/>
          <p:nvPr/>
        </p:nvSpPr>
        <p:spPr>
          <a:xfrm>
            <a:off x="6318803" y="4264458"/>
            <a:ext cx="990599" cy="637310"/>
          </a:xfrm>
          <a:custGeom>
            <a:avLst/>
            <a:gdLst>
              <a:gd name="connsiteX0" fmla="*/ 0 w 1094509"/>
              <a:gd name="connsiteY0" fmla="*/ 757478 h 757478"/>
              <a:gd name="connsiteX1" fmla="*/ 457200 w 1094509"/>
              <a:gd name="connsiteY1" fmla="*/ 646641 h 757478"/>
              <a:gd name="connsiteX2" fmla="*/ 692728 w 1094509"/>
              <a:gd name="connsiteY2" fmla="*/ 106314 h 757478"/>
              <a:gd name="connsiteX3" fmla="*/ 1025237 w 1094509"/>
              <a:gd name="connsiteY3" fmla="*/ 9332 h 757478"/>
              <a:gd name="connsiteX4" fmla="*/ 1094509 w 1094509"/>
              <a:gd name="connsiteY4" fmla="*/ 9332 h 75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509" h="757478">
                <a:moveTo>
                  <a:pt x="0" y="757478"/>
                </a:moveTo>
                <a:cubicBezTo>
                  <a:pt x="170872" y="756323"/>
                  <a:pt x="341745" y="755168"/>
                  <a:pt x="457200" y="646641"/>
                </a:cubicBezTo>
                <a:cubicBezTo>
                  <a:pt x="572655" y="538114"/>
                  <a:pt x="598055" y="212532"/>
                  <a:pt x="692728" y="106314"/>
                </a:cubicBezTo>
                <a:cubicBezTo>
                  <a:pt x="787401" y="96"/>
                  <a:pt x="958274" y="25496"/>
                  <a:pt x="1025237" y="9332"/>
                </a:cubicBezTo>
                <a:cubicBezTo>
                  <a:pt x="1092200" y="-6832"/>
                  <a:pt x="1093354" y="1250"/>
                  <a:pt x="1094509" y="9332"/>
                </a:cubicBezTo>
              </a:path>
            </a:pathLst>
          </a:cu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88D752-1738-474C-925E-CA77EF5FD694}"/>
              </a:ext>
            </a:extLst>
          </p:cNvPr>
          <p:cNvCxnSpPr>
            <a:stCxn id="3" idx="6"/>
            <a:endCxn id="17" idx="2"/>
          </p:cNvCxnSpPr>
          <p:nvPr/>
        </p:nvCxnSpPr>
        <p:spPr>
          <a:xfrm>
            <a:off x="2964974" y="3668713"/>
            <a:ext cx="1579367" cy="928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2B1EB51-6722-5648-A043-503F2935F0D9}"/>
              </a:ext>
            </a:extLst>
          </p:cNvPr>
          <p:cNvCxnSpPr>
            <a:stCxn id="14" idx="6"/>
            <a:endCxn id="17" idx="2"/>
          </p:cNvCxnSpPr>
          <p:nvPr/>
        </p:nvCxnSpPr>
        <p:spPr>
          <a:xfrm>
            <a:off x="2964974" y="4583113"/>
            <a:ext cx="1579367" cy="1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B90A2C-FD85-A742-A5BB-EDBC1EA7A917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 flipV="1">
            <a:off x="2992683" y="4596967"/>
            <a:ext cx="1551658" cy="900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D129E9-D762-EC44-915F-21441D5B7FE9}"/>
              </a:ext>
            </a:extLst>
          </p:cNvPr>
          <p:cNvCxnSpPr>
            <a:stCxn id="17" idx="6"/>
          </p:cNvCxnSpPr>
          <p:nvPr/>
        </p:nvCxnSpPr>
        <p:spPr>
          <a:xfrm flipV="1">
            <a:off x="7647659" y="4583113"/>
            <a:ext cx="1695926" cy="1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74B51-A70C-D540-AAA2-647DAC90D4EE}"/>
                  </a:ext>
                </a:extLst>
              </p:cNvPr>
              <p:cNvSpPr txBox="1"/>
              <p:nvPr/>
            </p:nvSpPr>
            <p:spPr>
              <a:xfrm>
                <a:off x="4595400" y="4215451"/>
                <a:ext cx="1454116" cy="837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74B51-A70C-D540-AAA2-647DAC90D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400" y="4215451"/>
                <a:ext cx="1454116" cy="837602"/>
              </a:xfrm>
              <a:prstGeom prst="rect">
                <a:avLst/>
              </a:prstGeom>
              <a:blipFill>
                <a:blip r:embed="rId5"/>
                <a:stretch>
                  <a:fillRect l="-57759" t="-127273" b="-17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78530F-FD82-1F4B-A42E-AD7B5B0E13C7}"/>
                  </a:ext>
                </a:extLst>
              </p:cNvPr>
              <p:cNvSpPr txBox="1"/>
              <p:nvPr/>
            </p:nvSpPr>
            <p:spPr>
              <a:xfrm>
                <a:off x="9440869" y="4367668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78530F-FD82-1F4B-A42E-AD7B5B0E1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869" y="4367668"/>
                <a:ext cx="288284" cy="430887"/>
              </a:xfrm>
              <a:prstGeom prst="rect">
                <a:avLst/>
              </a:prstGeom>
              <a:blipFill>
                <a:blip r:embed="rId6"/>
                <a:stretch>
                  <a:fillRect l="-45833" t="-14286" r="-4167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92148A-4225-EA4E-950D-9CE67694ADA4}"/>
                  </a:ext>
                </a:extLst>
              </p:cNvPr>
              <p:cNvSpPr txBox="1"/>
              <p:nvPr/>
            </p:nvSpPr>
            <p:spPr>
              <a:xfrm>
                <a:off x="3522685" y="3724223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92148A-4225-EA4E-950D-9CE67694A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685" y="3724223"/>
                <a:ext cx="317138" cy="276999"/>
              </a:xfrm>
              <a:prstGeom prst="rect">
                <a:avLst/>
              </a:prstGeom>
              <a:blipFill>
                <a:blip r:embed="rId7"/>
                <a:stretch>
                  <a:fillRect l="-2692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443D4E-5AE9-2E40-B1BC-2EE8C5E392A5}"/>
                  </a:ext>
                </a:extLst>
              </p:cNvPr>
              <p:cNvSpPr txBox="1"/>
              <p:nvPr/>
            </p:nvSpPr>
            <p:spPr>
              <a:xfrm>
                <a:off x="3522685" y="4257484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443D4E-5AE9-2E40-B1BC-2EE8C5E39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685" y="4257484"/>
                <a:ext cx="322461" cy="276999"/>
              </a:xfrm>
              <a:prstGeom prst="rect">
                <a:avLst/>
              </a:prstGeom>
              <a:blipFill>
                <a:blip r:embed="rId8"/>
                <a:stretch>
                  <a:fillRect l="-2692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0EFCD-46A3-D547-B4A1-405C309F983D}"/>
                  </a:ext>
                </a:extLst>
              </p:cNvPr>
              <p:cNvSpPr txBox="1"/>
              <p:nvPr/>
            </p:nvSpPr>
            <p:spPr>
              <a:xfrm>
                <a:off x="3522685" y="474318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0EFCD-46A3-D547-B4A1-405C309F9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685" y="4743182"/>
                <a:ext cx="322461" cy="276999"/>
              </a:xfrm>
              <a:prstGeom prst="rect">
                <a:avLst/>
              </a:prstGeom>
              <a:blipFill>
                <a:blip r:embed="rId9"/>
                <a:stretch>
                  <a:fillRect l="-2692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itle 1">
            <a:extLst>
              <a:ext uri="{FF2B5EF4-FFF2-40B4-BE49-F238E27FC236}">
                <a16:creationId xmlns:a16="http://schemas.microsoft.com/office/drawing/2014/main" id="{B9DFDF5F-3360-8346-AC9C-E03B8CBA4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62" y="91836"/>
            <a:ext cx="10515600" cy="1325563"/>
          </a:xfrm>
        </p:spPr>
        <p:txBody>
          <a:bodyPr/>
          <a:lstStyle/>
          <a:p>
            <a:r>
              <a:rPr lang="en-US" altLang="en-US" dirty="0"/>
              <a:t>Perceptron (Single node neural network)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5FEE326E-8DE4-1642-B269-1EC9DAC6C2DD}"/>
              </a:ext>
            </a:extLst>
          </p:cNvPr>
          <p:cNvCxnSpPr>
            <a:cxnSpLocks/>
            <a:stCxn id="9220" idx="2"/>
          </p:cNvCxnSpPr>
          <p:nvPr/>
        </p:nvCxnSpPr>
        <p:spPr>
          <a:xfrm rot="5400000">
            <a:off x="8805309" y="2311765"/>
            <a:ext cx="851596" cy="303983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2963EBF-74F7-DD4B-854A-73B24AD438ED}"/>
              </a:ext>
            </a:extLst>
          </p:cNvPr>
          <p:cNvSpPr txBox="1"/>
          <p:nvPr/>
        </p:nvSpPr>
        <p:spPr>
          <a:xfrm>
            <a:off x="6318803" y="1813406"/>
            <a:ext cx="25297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Non-linear</a:t>
            </a:r>
            <a:br>
              <a:rPr lang="en-US" dirty="0"/>
            </a:br>
            <a:r>
              <a:rPr lang="en-US" dirty="0"/>
              <a:t>Transformation</a:t>
            </a:r>
            <a:br>
              <a:rPr lang="en-US" dirty="0"/>
            </a:br>
            <a:r>
              <a:rPr lang="en-US" dirty="0"/>
              <a:t>(Activation Function)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0CA021-D1F0-B246-85D1-EDEFA9CBE14C}"/>
              </a:ext>
            </a:extLst>
          </p:cNvPr>
          <p:cNvCxnSpPr>
            <a:cxnSpLocks/>
          </p:cNvCxnSpPr>
          <p:nvPr/>
        </p:nvCxnSpPr>
        <p:spPr>
          <a:xfrm>
            <a:off x="5966544" y="4645972"/>
            <a:ext cx="49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043403-C9BD-4A71-2D23-82091EAA2A9E}"/>
                  </a:ext>
                </a:extLst>
              </p:cNvPr>
              <p:cNvSpPr txBox="1"/>
              <p:nvPr/>
            </p:nvSpPr>
            <p:spPr>
              <a:xfrm>
                <a:off x="3477000" y="1810898"/>
                <a:ext cx="1970218" cy="1822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1. Linear</a:t>
                </a:r>
                <a:br>
                  <a:rPr lang="en-US" dirty="0"/>
                </a:br>
                <a:r>
                  <a:rPr lang="en-US" dirty="0"/>
                  <a:t>Transformation: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b="1" i="1" smtClean="0">
                              <a:latin typeface="Cambria Math" panose="02040503050406030204" pitchFamily="18" charset="0"/>
                            </a:rPr>
                            <m:t>𝒘𝒙</m:t>
                          </m:r>
                          <m:r>
                            <a:rPr lang="en-AU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043403-C9BD-4A71-2D23-82091EAA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000" y="1810898"/>
                <a:ext cx="1970218" cy="1822487"/>
              </a:xfrm>
              <a:prstGeom prst="rect">
                <a:avLst/>
              </a:prstGeom>
              <a:blipFill>
                <a:blip r:embed="rId10"/>
                <a:stretch>
                  <a:fillRect l="-28662" t="-24138" r="-2548" b="-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2F4CE1C-028C-1EED-38F4-FC5CDB85BD80}"/>
              </a:ext>
            </a:extLst>
          </p:cNvPr>
          <p:cNvSpPr txBox="1"/>
          <p:nvPr/>
        </p:nvSpPr>
        <p:spPr>
          <a:xfrm>
            <a:off x="9994369" y="4389426"/>
            <a:ext cx="129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CB54A1-471F-2E72-A6DD-B09B58C50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00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A4BC3-5194-B479-7FD5-0B14568CE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Activation Function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EFAA8-9B8A-2602-A584-102D6642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F52C74-1E00-C936-0A41-5C747F225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09" y="1753298"/>
            <a:ext cx="9160778" cy="49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55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4D54-A070-3379-F834-54050147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Calculating the Loss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82AE3-6275-24ED-99E3-93643ED8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D554E73-D862-3972-DBCA-AFD0625CD7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45" y="1879381"/>
            <a:ext cx="5948655" cy="388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8C17E4-633B-59C2-5AE0-C178B7B610E7}"/>
                  </a:ext>
                </a:extLst>
              </p:cNvPr>
              <p:cNvSpPr txBox="1"/>
              <p:nvPr/>
            </p:nvSpPr>
            <p:spPr>
              <a:xfrm>
                <a:off x="9518389" y="4696938"/>
                <a:ext cx="1670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40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8C17E4-633B-59C2-5AE0-C178B7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389" y="4696938"/>
                <a:ext cx="1670137" cy="461665"/>
              </a:xfrm>
              <a:prstGeom prst="rect">
                <a:avLst/>
              </a:prstGeom>
              <a:blipFill>
                <a:blip r:embed="rId3"/>
                <a:stretch>
                  <a:fillRect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9977A1F-7DE9-C62A-679F-740F17BA331A}"/>
              </a:ext>
            </a:extLst>
          </p:cNvPr>
          <p:cNvSpPr txBox="1"/>
          <p:nvPr/>
        </p:nvSpPr>
        <p:spPr>
          <a:xfrm>
            <a:off x="6016752" y="1408790"/>
            <a:ext cx="59486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Loss</a:t>
            </a:r>
            <a:r>
              <a:rPr lang="en-US" dirty="0"/>
              <a:t>: the difference between the prediction and the actual value for the individual data instance.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Example </a:t>
            </a:r>
            <a:r>
              <a:rPr lang="en-US" b="1" dirty="0"/>
              <a:t>Loss Function</a:t>
            </a:r>
            <a:r>
              <a:rPr lang="en-US" dirty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Cost</a:t>
            </a:r>
            <a:r>
              <a:rPr lang="en-US" dirty="0"/>
              <a:t>: The aggregate of the losses of all data instances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Example </a:t>
            </a:r>
            <a:r>
              <a:rPr lang="en-US" b="1" dirty="0"/>
              <a:t>Cost Function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AU" dirty="0" err="1"/>
              <a:t>θ</a:t>
            </a:r>
            <a:r>
              <a:rPr lang="en-US" dirty="0"/>
              <a:t> are all the </a:t>
            </a:r>
            <a:r>
              <a:rPr lang="en-US" b="1" dirty="0"/>
              <a:t>model parameters: w’s and b’s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Goal</a:t>
            </a:r>
            <a:r>
              <a:rPr lang="en-US" dirty="0"/>
              <a:t> in training the model: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3F6236-5333-CBFA-C612-DCF1A1648004}"/>
                  </a:ext>
                </a:extLst>
              </p:cNvPr>
              <p:cNvSpPr txBox="1"/>
              <p:nvPr/>
            </p:nvSpPr>
            <p:spPr>
              <a:xfrm>
                <a:off x="9378552" y="2397705"/>
                <a:ext cx="2347235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AU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30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3F6236-5333-CBFA-C612-DCF1A1648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552" y="2397705"/>
                <a:ext cx="2347235" cy="392993"/>
              </a:xfrm>
              <a:prstGeom prst="rect">
                <a:avLst/>
              </a:prstGeom>
              <a:blipFill>
                <a:blip r:embed="rId4"/>
                <a:stretch>
                  <a:fillRect t="-31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DAB76D5-3A1A-565C-F899-A17481C7D88C}"/>
              </a:ext>
            </a:extLst>
          </p:cNvPr>
          <p:cNvSpPr/>
          <p:nvPr/>
        </p:nvSpPr>
        <p:spPr>
          <a:xfrm>
            <a:off x="4404332" y="3819525"/>
            <a:ext cx="1860330" cy="353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823034-F873-D6A0-DF96-F8FD79514A2B}"/>
                  </a:ext>
                </a:extLst>
              </p:cNvPr>
              <p:cNvSpPr txBox="1"/>
              <p:nvPr/>
            </p:nvSpPr>
            <p:spPr>
              <a:xfrm>
                <a:off x="4032345" y="3784987"/>
                <a:ext cx="22528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AU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823034-F873-D6A0-DF96-F8FD79514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345" y="3784987"/>
                <a:ext cx="2252841" cy="369332"/>
              </a:xfrm>
              <a:prstGeom prst="rect">
                <a:avLst/>
              </a:prstGeom>
              <a:blipFill>
                <a:blip r:embed="rId5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C3957C-3708-116B-7751-57B11595EB7A}"/>
                  </a:ext>
                </a:extLst>
              </p:cNvPr>
              <p:cNvSpPr txBox="1"/>
              <p:nvPr/>
            </p:nvSpPr>
            <p:spPr>
              <a:xfrm>
                <a:off x="8597809" y="3120536"/>
                <a:ext cx="4126001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AU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</m:e>
                          </m:d>
                          <m:r>
                            <a:rPr lang="en-AU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C3957C-3708-116B-7751-57B11595E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09" y="3120536"/>
                <a:ext cx="4126001" cy="957826"/>
              </a:xfrm>
              <a:prstGeom prst="rect">
                <a:avLst/>
              </a:prstGeom>
              <a:blipFill>
                <a:blip r:embed="rId6"/>
                <a:stretch>
                  <a:fillRect t="-97403" b="-150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631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76429</TotalTime>
  <Words>2630</Words>
  <Application>Microsoft Macintosh PowerPoint</Application>
  <PresentationFormat>Widescreen</PresentationFormat>
  <Paragraphs>338</Paragraphs>
  <Slides>47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Shonar Bangla</vt:lpstr>
      <vt:lpstr>Söhne</vt:lpstr>
      <vt:lpstr>Tahoma</vt:lpstr>
      <vt:lpstr>Times New Roman</vt:lpstr>
      <vt:lpstr>Wingdings</vt:lpstr>
      <vt:lpstr>Office Theme</vt:lpstr>
      <vt:lpstr>AI and AWS</vt:lpstr>
      <vt:lpstr>PowerPoint Presentation</vt:lpstr>
      <vt:lpstr>What is AI? </vt:lpstr>
      <vt:lpstr>PowerPoint Presentation</vt:lpstr>
      <vt:lpstr>Types of Machine Learning </vt:lpstr>
      <vt:lpstr>Neural Network Infrastructure </vt:lpstr>
      <vt:lpstr>Perceptron (Single node neural network)</vt:lpstr>
      <vt:lpstr>Activation Function </vt:lpstr>
      <vt:lpstr>Calculating the Loss</vt:lpstr>
      <vt:lpstr>Backpropagation in Neural Networks</vt:lpstr>
      <vt:lpstr>Backpropagation in Neural Networks</vt:lpstr>
      <vt:lpstr>Backpropagation in Neural Networks</vt:lpstr>
      <vt:lpstr>Backpropagation in Neural Networks</vt:lpstr>
      <vt:lpstr>Backpropagation in Neural Networks</vt:lpstr>
      <vt:lpstr>Metrics for Monitoring Model Performance</vt:lpstr>
      <vt:lpstr>Metrics for Monitoring Model Performance</vt:lpstr>
      <vt:lpstr>Metrics for Monitoring Model Performance</vt:lpstr>
      <vt:lpstr>Metrics for Monitoring Model Performance</vt:lpstr>
      <vt:lpstr>Metrics for Monitoring Model Performance</vt:lpstr>
      <vt:lpstr>Metrics for Monitoring Model Performance</vt:lpstr>
      <vt:lpstr>PowerPoint Presentation</vt:lpstr>
      <vt:lpstr>AWS Inference-as-a-Service (IaaS) Models</vt:lpstr>
      <vt:lpstr>AWS Inference-as-a-Service (IaaS) Models</vt:lpstr>
      <vt:lpstr>Amazon SageMaker</vt:lpstr>
      <vt:lpstr>Machine Learning Pipeline Tasks with AWS</vt:lpstr>
      <vt:lpstr>1. Preparing your Environment</vt:lpstr>
      <vt:lpstr>1. Preparing your Environment</vt:lpstr>
      <vt:lpstr>2. Task Definition and Data Preparation</vt:lpstr>
      <vt:lpstr>3. Model Selection</vt:lpstr>
      <vt:lpstr>4. Data Preprocessing</vt:lpstr>
      <vt:lpstr>5. Training and Hyperparameterisation</vt:lpstr>
      <vt:lpstr>5. Training and Hyperparameterisation</vt:lpstr>
      <vt:lpstr>6. Evaluation</vt:lpstr>
      <vt:lpstr>7. Deployment and Inference</vt:lpstr>
      <vt:lpstr>Transformer Models</vt:lpstr>
      <vt:lpstr>Transformer Models</vt:lpstr>
      <vt:lpstr>Fine-Tuning</vt:lpstr>
      <vt:lpstr>Fine-Tuning</vt:lpstr>
      <vt:lpstr>SageMaker Jumpstart for fine-tuning Google’s FLAN T5 Transformer Model</vt:lpstr>
      <vt:lpstr>AI/ML Pitfalls</vt:lpstr>
      <vt:lpstr>AI/ML Pitfalls</vt:lpstr>
      <vt:lpstr>AI/ML Pitfalls</vt:lpstr>
      <vt:lpstr>AI/ML Pitfalls</vt:lpstr>
      <vt:lpstr>AI/ML Pitfalls</vt:lpstr>
      <vt:lpstr>AI/ML Pitfalls</vt:lpstr>
      <vt:lpstr>Further Interest Topics</vt:lpstr>
      <vt:lpstr>Thanks!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Huynh, Larry (Data61, Marsfield)</cp:lastModifiedBy>
  <cp:revision>4193</cp:revision>
  <dcterms:created xsi:type="dcterms:W3CDTF">1999-05-23T11:18:07Z</dcterms:created>
  <dcterms:modified xsi:type="dcterms:W3CDTF">2024-09-14T12:14:34Z</dcterms:modified>
  <cp:category>Lecture</cp:category>
</cp:coreProperties>
</file>